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4"/>
  </p:sldMasterIdLst>
  <p:notesMasterIdLst>
    <p:notesMasterId r:id="rId25"/>
  </p:notesMasterIdLst>
  <p:handoutMasterIdLst>
    <p:handoutMasterId r:id="rId26"/>
  </p:handoutMasterIdLst>
  <p:sldIdLst>
    <p:sldId id="319" r:id="rId5"/>
    <p:sldId id="295" r:id="rId6"/>
    <p:sldId id="325" r:id="rId7"/>
    <p:sldId id="320" r:id="rId8"/>
    <p:sldId id="296" r:id="rId9"/>
    <p:sldId id="316" r:id="rId10"/>
    <p:sldId id="315" r:id="rId11"/>
    <p:sldId id="326" r:id="rId12"/>
    <p:sldId id="327" r:id="rId13"/>
    <p:sldId id="299" r:id="rId14"/>
    <p:sldId id="330" r:id="rId15"/>
    <p:sldId id="329" r:id="rId16"/>
    <p:sldId id="318" r:id="rId17"/>
    <p:sldId id="328" r:id="rId18"/>
    <p:sldId id="298" r:id="rId19"/>
    <p:sldId id="288" r:id="rId20"/>
    <p:sldId id="314" r:id="rId21"/>
    <p:sldId id="317" r:id="rId22"/>
    <p:sldId id="302" r:id="rId23"/>
    <p:sldId id="31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o, Mai Phuong Tran" initials="NMPT" lastIdx="2" clrIdx="0">
    <p:extLst>
      <p:ext uri="{19B8F6BF-5375-455C-9EA6-DF929625EA0E}">
        <p15:presenceInfo xmlns:p15="http://schemas.microsoft.com/office/powerpoint/2012/main" userId="Ngo, Mai Phuong Tr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33" autoAdjust="0"/>
  </p:normalViewPr>
  <p:slideViewPr>
    <p:cSldViewPr snapToGrid="0">
      <p:cViewPr varScale="1">
        <p:scale>
          <a:sx n="43" d="100"/>
          <a:sy n="43" d="100"/>
        </p:scale>
        <p:origin x="801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 ngo" userId="9a294306119ad30e" providerId="LiveId" clId="{19A575CD-A0F9-4DAB-88AA-EC07094318FF}"/>
    <pc:docChg chg="undo custSel modSld sldOrd modMainMaster">
      <pc:chgData name="mai ngo" userId="9a294306119ad30e" providerId="LiveId" clId="{19A575CD-A0F9-4DAB-88AA-EC07094318FF}" dt="2024-03-19T23:20:28.288" v="91" actId="1076"/>
      <pc:docMkLst>
        <pc:docMk/>
      </pc:docMkLst>
      <pc:sldChg chg="modSp mod modTransition">
        <pc:chgData name="mai ngo" userId="9a294306119ad30e" providerId="LiveId" clId="{19A575CD-A0F9-4DAB-88AA-EC07094318FF}" dt="2024-03-19T23:20:28.288" v="91" actId="1076"/>
        <pc:sldMkLst>
          <pc:docMk/>
          <pc:sldMk cId="1153327679" sldId="288"/>
        </pc:sldMkLst>
      </pc:sldChg>
      <pc:sldChg chg="modSp mod modTransition">
        <pc:chgData name="mai ngo" userId="9a294306119ad30e" providerId="LiveId" clId="{19A575CD-A0F9-4DAB-88AA-EC07094318FF}" dt="2024-03-17T21:06:45.733" v="61"/>
        <pc:sldMkLst>
          <pc:docMk/>
          <pc:sldMk cId="3423723534" sldId="295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3899882204" sldId="296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2017634262" sldId="298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2065141539" sldId="299"/>
        </pc:sldMkLst>
      </pc:sldChg>
      <pc:sldChg chg="modSp mod modTransition">
        <pc:chgData name="mai ngo" userId="9a294306119ad30e" providerId="LiveId" clId="{19A575CD-A0F9-4DAB-88AA-EC07094318FF}" dt="2024-03-18T22:42:10.844" v="78" actId="20577"/>
        <pc:sldMkLst>
          <pc:docMk/>
          <pc:sldMk cId="3950221529" sldId="302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698736108" sldId="312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3365604883" sldId="314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227943597" sldId="315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3022155529" sldId="316"/>
        </pc:sldMkLst>
      </pc:sldChg>
      <pc:sldChg chg="modSp mod modTransition">
        <pc:chgData name="mai ngo" userId="9a294306119ad30e" providerId="LiveId" clId="{19A575CD-A0F9-4DAB-88AA-EC07094318FF}" dt="2024-03-19T00:12:57.088" v="89" actId="948"/>
        <pc:sldMkLst>
          <pc:docMk/>
          <pc:sldMk cId="2668108862" sldId="317"/>
        </pc:sldMkLst>
      </pc:sldChg>
      <pc:sldChg chg="addSp delSp modSp mod ord modTransition setBg">
        <pc:chgData name="mai ngo" userId="9a294306119ad30e" providerId="LiveId" clId="{19A575CD-A0F9-4DAB-88AA-EC07094318FF}" dt="2024-03-17T21:06:45.733" v="61"/>
        <pc:sldMkLst>
          <pc:docMk/>
          <pc:sldMk cId="1048883242" sldId="318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803771083" sldId="319"/>
        </pc:sldMkLst>
      </pc:sldChg>
      <pc:sldChg chg="modSp mod modTransition">
        <pc:chgData name="mai ngo" userId="9a294306119ad30e" providerId="LiveId" clId="{19A575CD-A0F9-4DAB-88AA-EC07094318FF}" dt="2024-03-17T21:06:45.733" v="61"/>
        <pc:sldMkLst>
          <pc:docMk/>
          <pc:sldMk cId="257056798" sldId="320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440891467" sldId="325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2750217327" sldId="326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2915573166" sldId="327"/>
        </pc:sldMkLst>
      </pc:sldChg>
      <pc:sldChg chg="modSp mod modTransition">
        <pc:chgData name="mai ngo" userId="9a294306119ad30e" providerId="LiveId" clId="{19A575CD-A0F9-4DAB-88AA-EC07094318FF}" dt="2024-03-17T21:06:45.733" v="61"/>
        <pc:sldMkLst>
          <pc:docMk/>
          <pc:sldMk cId="385362592" sldId="328"/>
        </pc:sldMkLst>
      </pc:sldChg>
      <pc:sldChg chg="modSp mod modTransition">
        <pc:chgData name="mai ngo" userId="9a294306119ad30e" providerId="LiveId" clId="{19A575CD-A0F9-4DAB-88AA-EC07094318FF}" dt="2024-03-17T21:17:24.321" v="70" actId="6549"/>
        <pc:sldMkLst>
          <pc:docMk/>
          <pc:sldMk cId="3448650338" sldId="329"/>
        </pc:sldMkLst>
      </pc:sldChg>
      <pc:sldChg chg="modTransition">
        <pc:chgData name="mai ngo" userId="9a294306119ad30e" providerId="LiveId" clId="{19A575CD-A0F9-4DAB-88AA-EC07094318FF}" dt="2024-03-17T21:06:45.733" v="61"/>
        <pc:sldMkLst>
          <pc:docMk/>
          <pc:sldMk cId="4035965265" sldId="330"/>
        </pc:sldMkLst>
      </pc:sldChg>
      <pc:sldMasterChg chg="modTransition modSldLayout">
        <pc:chgData name="mai ngo" userId="9a294306119ad30e" providerId="LiveId" clId="{19A575CD-A0F9-4DAB-88AA-EC07094318FF}" dt="2024-03-17T21:06:45.733" v="61"/>
        <pc:sldMasterMkLst>
          <pc:docMk/>
          <pc:sldMasterMk cId="2014863160" sldId="2147483728"/>
        </pc:sldMasterMkLst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2227556058" sldId="2147483729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1356178239" sldId="2147483730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878770989" sldId="2147483731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3782171769" sldId="2147483732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3507469998" sldId="2147483733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2098064609" sldId="2147483734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2883827098" sldId="2147483735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931534927" sldId="2147483736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303488026" sldId="2147483737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3421539960" sldId="2147483738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2068519524" sldId="2147483739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3775860609" sldId="2147483740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3165212765" sldId="2147483741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1050996362" sldId="2147483742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4262379560" sldId="2147483743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2889863728" sldId="2147483744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2447684126" sldId="2147483745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3661618706" sldId="2147483747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760566734" sldId="2147483748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2092482262" sldId="2147483749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3441825527" sldId="2147483750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3624173182" sldId="2147483751"/>
          </pc:sldLayoutMkLst>
        </pc:sldLayoutChg>
        <pc:sldLayoutChg chg="modTransition">
          <pc:chgData name="mai ngo" userId="9a294306119ad30e" providerId="LiveId" clId="{19A575CD-A0F9-4DAB-88AA-EC07094318FF}" dt="2024-03-17T21:06:45.733" v="61"/>
          <pc:sldLayoutMkLst>
            <pc:docMk/>
            <pc:sldMasterMk cId="2014863160" sldId="2147483728"/>
            <pc:sldLayoutMk cId="209079719" sldId="2147483752"/>
          </pc:sldLayoutMkLst>
        </pc:sldLayoutChg>
      </pc:sldMasterChg>
    </pc:docChg>
  </pc:docChgLst>
  <pc:docChgLst>
    <pc:chgData name="mai ngo" userId="9a294306119ad30e" providerId="LiveId" clId="{409C9593-3B22-4278-AFDB-0CF474FA7EB5}"/>
    <pc:docChg chg="modSld">
      <pc:chgData name="mai ngo" userId="9a294306119ad30e" providerId="LiveId" clId="{409C9593-3B22-4278-AFDB-0CF474FA7EB5}" dt="2025-01-31T16:52:50.841" v="2" actId="20577"/>
      <pc:docMkLst>
        <pc:docMk/>
      </pc:docMkLst>
      <pc:sldChg chg="modSp mod">
        <pc:chgData name="mai ngo" userId="9a294306119ad30e" providerId="LiveId" clId="{409C9593-3B22-4278-AFDB-0CF474FA7EB5}" dt="2025-01-31T16:52:50.841" v="2" actId="20577"/>
        <pc:sldMkLst>
          <pc:docMk/>
          <pc:sldMk cId="803771083" sldId="319"/>
        </pc:sldMkLst>
        <pc:spChg chg="mod">
          <ac:chgData name="mai ngo" userId="9a294306119ad30e" providerId="LiveId" clId="{409C9593-3B22-4278-AFDB-0CF474FA7EB5}" dt="2025-01-31T16:52:50.841" v="2" actId="20577"/>
          <ac:spMkLst>
            <pc:docMk/>
            <pc:sldMk cId="803771083" sldId="319"/>
            <ac:spMk id="6" creationId="{3A1C40DC-96BE-46FE-AD1F-FE43961ED9DD}"/>
          </ac:spMkLst>
        </pc:spChg>
      </pc:sldChg>
    </pc:docChg>
  </pc:docChgLst>
  <pc:docChgLst>
    <pc:chgData name="mai ngo" userId="9a294306119ad30e" providerId="LiveId" clId="{F836C652-B1EA-44BB-AD89-07C907A07E73}"/>
    <pc:docChg chg="undo custSel mod addSld delSld modSld sldOrd modMainMaster modShowInfo">
      <pc:chgData name="mai ngo" userId="9a294306119ad30e" providerId="LiveId" clId="{F836C652-B1EA-44BB-AD89-07C907A07E73}" dt="2024-03-16T01:22:27.175" v="2127"/>
      <pc:docMkLst>
        <pc:docMk/>
      </pc:docMkLst>
      <pc:sldChg chg="addSp delSp modSp mod ord modTransition setBg">
        <pc:chgData name="mai ngo" userId="9a294306119ad30e" providerId="LiveId" clId="{F836C652-B1EA-44BB-AD89-07C907A07E73}" dt="2024-03-16T01:22:27.175" v="2127"/>
        <pc:sldMkLst>
          <pc:docMk/>
          <pc:sldMk cId="1153327679" sldId="288"/>
        </pc:sldMkLst>
      </pc:sldChg>
      <pc:sldChg chg="modSp mod modTransition">
        <pc:chgData name="mai ngo" userId="9a294306119ad30e" providerId="LiveId" clId="{F836C652-B1EA-44BB-AD89-07C907A07E73}" dt="2024-03-16T01:22:27.175" v="2127"/>
        <pc:sldMkLst>
          <pc:docMk/>
          <pc:sldMk cId="3423723534" sldId="295"/>
        </pc:sldMkLst>
      </pc:sldChg>
      <pc:sldChg chg="modTransition">
        <pc:chgData name="mai ngo" userId="9a294306119ad30e" providerId="LiveId" clId="{F836C652-B1EA-44BB-AD89-07C907A07E73}" dt="2024-03-16T01:22:27.175" v="2127"/>
        <pc:sldMkLst>
          <pc:docMk/>
          <pc:sldMk cId="3899882204" sldId="296"/>
        </pc:sldMkLst>
      </pc:sldChg>
      <pc:sldChg chg="addSp delSp modSp mod ord modTransition setBg">
        <pc:chgData name="mai ngo" userId="9a294306119ad30e" providerId="LiveId" clId="{F836C652-B1EA-44BB-AD89-07C907A07E73}" dt="2024-03-16T01:22:27.175" v="2127"/>
        <pc:sldMkLst>
          <pc:docMk/>
          <pc:sldMk cId="2017634262" sldId="298"/>
        </pc:sldMkLst>
      </pc:sldChg>
      <pc:sldChg chg="addSp delSp modSp mod modTransition">
        <pc:chgData name="mai ngo" userId="9a294306119ad30e" providerId="LiveId" clId="{F836C652-B1EA-44BB-AD89-07C907A07E73}" dt="2024-03-16T01:22:27.175" v="2127"/>
        <pc:sldMkLst>
          <pc:docMk/>
          <pc:sldMk cId="2065141539" sldId="299"/>
        </pc:sldMkLst>
      </pc:sldChg>
      <pc:sldChg chg="addSp delSp modSp mod ord modTransition">
        <pc:chgData name="mai ngo" userId="9a294306119ad30e" providerId="LiveId" clId="{F836C652-B1EA-44BB-AD89-07C907A07E73}" dt="2024-03-16T01:22:27.175" v="2127"/>
        <pc:sldMkLst>
          <pc:docMk/>
          <pc:sldMk cId="3950221529" sldId="302"/>
        </pc:sldMkLst>
      </pc:sldChg>
      <pc:sldChg chg="addSp delSp modSp mod ord modTransition">
        <pc:chgData name="mai ngo" userId="9a294306119ad30e" providerId="LiveId" clId="{F836C652-B1EA-44BB-AD89-07C907A07E73}" dt="2024-03-16T01:22:27.175" v="2127"/>
        <pc:sldMkLst>
          <pc:docMk/>
          <pc:sldMk cId="698736108" sldId="312"/>
        </pc:sldMkLst>
      </pc:sldChg>
      <pc:sldChg chg="modTransition">
        <pc:chgData name="mai ngo" userId="9a294306119ad30e" providerId="LiveId" clId="{F836C652-B1EA-44BB-AD89-07C907A07E73}" dt="2024-03-16T01:22:27.175" v="2127"/>
        <pc:sldMkLst>
          <pc:docMk/>
          <pc:sldMk cId="1811109426" sldId="313"/>
        </pc:sldMkLst>
      </pc:sldChg>
      <pc:sldChg chg="addSp delSp modSp mod ord modTransition setBg">
        <pc:chgData name="mai ngo" userId="9a294306119ad30e" providerId="LiveId" clId="{F836C652-B1EA-44BB-AD89-07C907A07E73}" dt="2024-03-16T01:22:27.175" v="2127"/>
        <pc:sldMkLst>
          <pc:docMk/>
          <pc:sldMk cId="3365604883" sldId="314"/>
        </pc:sldMkLst>
      </pc:sldChg>
      <pc:sldChg chg="modTransition">
        <pc:chgData name="mai ngo" userId="9a294306119ad30e" providerId="LiveId" clId="{F836C652-B1EA-44BB-AD89-07C907A07E73}" dt="2024-03-16T01:22:27.175" v="2127"/>
        <pc:sldMkLst>
          <pc:docMk/>
          <pc:sldMk cId="227943597" sldId="315"/>
        </pc:sldMkLst>
      </pc:sldChg>
      <pc:sldChg chg="modTransition">
        <pc:chgData name="mai ngo" userId="9a294306119ad30e" providerId="LiveId" clId="{F836C652-B1EA-44BB-AD89-07C907A07E73}" dt="2024-03-16T01:22:27.175" v="2127"/>
        <pc:sldMkLst>
          <pc:docMk/>
          <pc:sldMk cId="3022155529" sldId="316"/>
        </pc:sldMkLst>
      </pc:sldChg>
      <pc:sldChg chg="addSp delSp modSp mod ord modTransition">
        <pc:chgData name="mai ngo" userId="9a294306119ad30e" providerId="LiveId" clId="{F836C652-B1EA-44BB-AD89-07C907A07E73}" dt="2024-03-16T01:22:27.175" v="2127"/>
        <pc:sldMkLst>
          <pc:docMk/>
          <pc:sldMk cId="2668108862" sldId="317"/>
        </pc:sldMkLst>
      </pc:sldChg>
      <pc:sldChg chg="modTransition">
        <pc:chgData name="mai ngo" userId="9a294306119ad30e" providerId="LiveId" clId="{F836C652-B1EA-44BB-AD89-07C907A07E73}" dt="2024-03-16T01:22:27.175" v="2127"/>
        <pc:sldMkLst>
          <pc:docMk/>
          <pc:sldMk cId="1048883242" sldId="318"/>
        </pc:sldMkLst>
      </pc:sldChg>
      <pc:sldChg chg="modTransition">
        <pc:chgData name="mai ngo" userId="9a294306119ad30e" providerId="LiveId" clId="{F836C652-B1EA-44BB-AD89-07C907A07E73}" dt="2024-03-16T01:22:27.175" v="2127"/>
        <pc:sldMkLst>
          <pc:docMk/>
          <pc:sldMk cId="803771083" sldId="319"/>
        </pc:sldMkLst>
      </pc:sldChg>
      <pc:sldChg chg="modTransition">
        <pc:chgData name="mai ngo" userId="9a294306119ad30e" providerId="LiveId" clId="{F836C652-B1EA-44BB-AD89-07C907A07E73}" dt="2024-03-16T01:22:27.175" v="2127"/>
        <pc:sldMkLst>
          <pc:docMk/>
          <pc:sldMk cId="257056798" sldId="320"/>
        </pc:sldMkLst>
      </pc:sldChg>
      <pc:sldChg chg="del">
        <pc:chgData name="mai ngo" userId="9a294306119ad30e" providerId="LiveId" clId="{F836C652-B1EA-44BB-AD89-07C907A07E73}" dt="2024-03-16T00:50:27.912" v="1392" actId="47"/>
        <pc:sldMkLst>
          <pc:docMk/>
          <pc:sldMk cId="1816275" sldId="321"/>
        </pc:sldMkLst>
      </pc:sldChg>
      <pc:sldChg chg="del">
        <pc:chgData name="mai ngo" userId="9a294306119ad30e" providerId="LiveId" clId="{F836C652-B1EA-44BB-AD89-07C907A07E73}" dt="2024-03-16T00:50:28.957" v="1393" actId="47"/>
        <pc:sldMkLst>
          <pc:docMk/>
          <pc:sldMk cId="3724367392" sldId="322"/>
        </pc:sldMkLst>
      </pc:sldChg>
      <pc:sldChg chg="del">
        <pc:chgData name="mai ngo" userId="9a294306119ad30e" providerId="LiveId" clId="{F836C652-B1EA-44BB-AD89-07C907A07E73}" dt="2024-03-16T00:50:29.504" v="1394" actId="47"/>
        <pc:sldMkLst>
          <pc:docMk/>
          <pc:sldMk cId="3125902056" sldId="323"/>
        </pc:sldMkLst>
      </pc:sldChg>
      <pc:sldChg chg="del">
        <pc:chgData name="mai ngo" userId="9a294306119ad30e" providerId="LiveId" clId="{F836C652-B1EA-44BB-AD89-07C907A07E73}" dt="2024-03-16T00:50:29.866" v="1395" actId="47"/>
        <pc:sldMkLst>
          <pc:docMk/>
          <pc:sldMk cId="4009472362" sldId="324"/>
        </pc:sldMkLst>
      </pc:sldChg>
      <pc:sldChg chg="modTransition">
        <pc:chgData name="mai ngo" userId="9a294306119ad30e" providerId="LiveId" clId="{F836C652-B1EA-44BB-AD89-07C907A07E73}" dt="2024-03-16T01:22:27.175" v="2127"/>
        <pc:sldMkLst>
          <pc:docMk/>
          <pc:sldMk cId="440891467" sldId="325"/>
        </pc:sldMkLst>
      </pc:sldChg>
      <pc:sldChg chg="modTransition">
        <pc:chgData name="mai ngo" userId="9a294306119ad30e" providerId="LiveId" clId="{F836C652-B1EA-44BB-AD89-07C907A07E73}" dt="2024-03-16T01:22:27.175" v="2127"/>
        <pc:sldMkLst>
          <pc:docMk/>
          <pc:sldMk cId="2750217327" sldId="326"/>
        </pc:sldMkLst>
      </pc:sldChg>
      <pc:sldChg chg="modSp mod modTransition">
        <pc:chgData name="mai ngo" userId="9a294306119ad30e" providerId="LiveId" clId="{F836C652-B1EA-44BB-AD89-07C907A07E73}" dt="2024-03-16T01:22:27.175" v="2127"/>
        <pc:sldMkLst>
          <pc:docMk/>
          <pc:sldMk cId="2915573166" sldId="327"/>
        </pc:sldMkLst>
      </pc:sldChg>
      <pc:sldChg chg="addSp delSp modSp add mod ord modTransition setBg">
        <pc:chgData name="mai ngo" userId="9a294306119ad30e" providerId="LiveId" clId="{F836C652-B1EA-44BB-AD89-07C907A07E73}" dt="2024-03-16T01:22:27.175" v="2127"/>
        <pc:sldMkLst>
          <pc:docMk/>
          <pc:sldMk cId="385362592" sldId="328"/>
        </pc:sldMkLst>
      </pc:sldChg>
      <pc:sldChg chg="addSp delSp modSp add mod modTransition setBg">
        <pc:chgData name="mai ngo" userId="9a294306119ad30e" providerId="LiveId" clId="{F836C652-B1EA-44BB-AD89-07C907A07E73}" dt="2024-03-16T01:22:27.175" v="2127"/>
        <pc:sldMkLst>
          <pc:docMk/>
          <pc:sldMk cId="3448650338" sldId="329"/>
        </pc:sldMkLst>
      </pc:sldChg>
      <pc:sldMasterChg chg="modTransition modSldLayout">
        <pc:chgData name="mai ngo" userId="9a294306119ad30e" providerId="LiveId" clId="{F836C652-B1EA-44BB-AD89-07C907A07E73}" dt="2024-03-16T01:22:27.175" v="2127"/>
        <pc:sldMasterMkLst>
          <pc:docMk/>
          <pc:sldMasterMk cId="2014863160" sldId="2147483728"/>
        </pc:sldMasterMkLst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2227556058" sldId="2147483729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1356178239" sldId="2147483730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878770989" sldId="2147483731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3782171769" sldId="2147483732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3507469998" sldId="2147483733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2098064609" sldId="2147483734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2883827098" sldId="2147483735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931534927" sldId="2147483736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303488026" sldId="2147483737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3421539960" sldId="2147483738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2068519524" sldId="2147483739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3775860609" sldId="2147483740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3165212765" sldId="2147483741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1050996362" sldId="2147483742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4262379560" sldId="2147483743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2889863728" sldId="2147483744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2447684126" sldId="2147483745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4022064127" sldId="2147483746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3661618706" sldId="2147483747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760566734" sldId="2147483748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2092482262" sldId="2147483749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3441825527" sldId="2147483750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3624173182" sldId="2147483751"/>
          </pc:sldLayoutMkLst>
        </pc:sldLayoutChg>
        <pc:sldLayoutChg chg="modTransition">
          <pc:chgData name="mai ngo" userId="9a294306119ad30e" providerId="LiveId" clId="{F836C652-B1EA-44BB-AD89-07C907A07E73}" dt="2024-03-16T01:22:27.175" v="2127"/>
          <pc:sldLayoutMkLst>
            <pc:docMk/>
            <pc:sldMasterMk cId="2014863160" sldId="2147483728"/>
            <pc:sldLayoutMk cId="209079719" sldId="2147483752"/>
          </pc:sldLayoutMkLst>
        </pc:sldLayoutChg>
      </pc:sldMasterChg>
    </pc:docChg>
  </pc:docChgLst>
  <pc:docChgLst>
    <pc:chgData name="mai ngo" userId="9a294306119ad30e" providerId="LiveId" clId="{AF95555B-9504-4DBE-A215-63121F275A63}"/>
    <pc:docChg chg="undo custSel mod addSld delSld modSld sldOrd modMainMaster modShowInfo">
      <pc:chgData name="mai ngo" userId="9a294306119ad30e" providerId="LiveId" clId="{AF95555B-9504-4DBE-A215-63121F275A63}" dt="2024-03-16T20:39:48.456" v="1915" actId="20577"/>
      <pc:docMkLst>
        <pc:docMk/>
      </pc:docMkLst>
      <pc:sldChg chg="modSp mod modTransition">
        <pc:chgData name="mai ngo" userId="9a294306119ad30e" providerId="LiveId" clId="{AF95555B-9504-4DBE-A215-63121F275A63}" dt="2024-03-16T04:30:00.118" v="1767" actId="20577"/>
        <pc:sldMkLst>
          <pc:docMk/>
          <pc:sldMk cId="1153327679" sldId="288"/>
        </pc:sldMkLst>
      </pc:sldChg>
      <pc:sldChg chg="modTransition">
        <pc:chgData name="mai ngo" userId="9a294306119ad30e" providerId="LiveId" clId="{AF95555B-9504-4DBE-A215-63121F275A63}" dt="2024-03-16T01:59:30.349" v="30"/>
        <pc:sldMkLst>
          <pc:docMk/>
          <pc:sldMk cId="3423723534" sldId="295"/>
        </pc:sldMkLst>
      </pc:sldChg>
      <pc:sldChg chg="addSp delSp modSp mod modTransition">
        <pc:chgData name="mai ngo" userId="9a294306119ad30e" providerId="LiveId" clId="{AF95555B-9504-4DBE-A215-63121F275A63}" dt="2024-03-16T20:13:45.760" v="1904" actId="1076"/>
        <pc:sldMkLst>
          <pc:docMk/>
          <pc:sldMk cId="3899882204" sldId="296"/>
        </pc:sldMkLst>
      </pc:sldChg>
      <pc:sldChg chg="modSp mod modTransition">
        <pc:chgData name="mai ngo" userId="9a294306119ad30e" providerId="LiveId" clId="{AF95555B-9504-4DBE-A215-63121F275A63}" dt="2024-03-16T04:30:07.621" v="1771" actId="20577"/>
        <pc:sldMkLst>
          <pc:docMk/>
          <pc:sldMk cId="2017634262" sldId="298"/>
        </pc:sldMkLst>
      </pc:sldChg>
      <pc:sldChg chg="addSp delSp modSp mod modTransition">
        <pc:chgData name="mai ngo" userId="9a294306119ad30e" providerId="LiveId" clId="{AF95555B-9504-4DBE-A215-63121F275A63}" dt="2024-03-16T03:44:11.103" v="770" actId="14100"/>
        <pc:sldMkLst>
          <pc:docMk/>
          <pc:sldMk cId="2065141539" sldId="299"/>
        </pc:sldMkLst>
      </pc:sldChg>
      <pc:sldChg chg="modTransition">
        <pc:chgData name="mai ngo" userId="9a294306119ad30e" providerId="LiveId" clId="{AF95555B-9504-4DBE-A215-63121F275A63}" dt="2024-03-16T01:59:30.349" v="30"/>
        <pc:sldMkLst>
          <pc:docMk/>
          <pc:sldMk cId="3950221529" sldId="302"/>
        </pc:sldMkLst>
      </pc:sldChg>
      <pc:sldChg chg="ord modTransition">
        <pc:chgData name="mai ngo" userId="9a294306119ad30e" providerId="LiveId" clId="{AF95555B-9504-4DBE-A215-63121F275A63}" dt="2024-03-16T02:03:57.240" v="35" actId="20578"/>
        <pc:sldMkLst>
          <pc:docMk/>
          <pc:sldMk cId="698736108" sldId="312"/>
        </pc:sldMkLst>
      </pc:sldChg>
      <pc:sldChg chg="addSp modSp del mod ord modTransition setBg">
        <pc:chgData name="mai ngo" userId="9a294306119ad30e" providerId="LiveId" clId="{AF95555B-9504-4DBE-A215-63121F275A63}" dt="2024-03-16T03:32:24.942" v="422" actId="47"/>
        <pc:sldMkLst>
          <pc:docMk/>
          <pc:sldMk cId="1811109426" sldId="313"/>
        </pc:sldMkLst>
      </pc:sldChg>
      <pc:sldChg chg="addSp delSp modSp mod modTransition">
        <pc:chgData name="mai ngo" userId="9a294306119ad30e" providerId="LiveId" clId="{AF95555B-9504-4DBE-A215-63121F275A63}" dt="2024-03-16T04:35:01.209" v="1848" actId="1076"/>
        <pc:sldMkLst>
          <pc:docMk/>
          <pc:sldMk cId="3365604883" sldId="314"/>
        </pc:sldMkLst>
      </pc:sldChg>
      <pc:sldChg chg="addSp delSp modSp mod ord modTransition">
        <pc:chgData name="mai ngo" userId="9a294306119ad30e" providerId="LiveId" clId="{AF95555B-9504-4DBE-A215-63121F275A63}" dt="2024-03-16T03:16:41.373" v="202" actId="1076"/>
        <pc:sldMkLst>
          <pc:docMk/>
          <pc:sldMk cId="227943597" sldId="315"/>
        </pc:sldMkLst>
      </pc:sldChg>
      <pc:sldChg chg="addSp delSp modSp mod ord modTransition">
        <pc:chgData name="mai ngo" userId="9a294306119ad30e" providerId="LiveId" clId="{AF95555B-9504-4DBE-A215-63121F275A63}" dt="2024-03-16T20:08:08.684" v="1865" actId="1076"/>
        <pc:sldMkLst>
          <pc:docMk/>
          <pc:sldMk cId="3022155529" sldId="316"/>
        </pc:sldMkLst>
      </pc:sldChg>
      <pc:sldChg chg="addSp delSp modSp mod modTransition">
        <pc:chgData name="mai ngo" userId="9a294306119ad30e" providerId="LiveId" clId="{AF95555B-9504-4DBE-A215-63121F275A63}" dt="2024-03-16T04:16:07.463" v="1614" actId="1076"/>
        <pc:sldMkLst>
          <pc:docMk/>
          <pc:sldMk cId="2668108862" sldId="317"/>
        </pc:sldMkLst>
      </pc:sldChg>
      <pc:sldChg chg="modTransition">
        <pc:chgData name="mai ngo" userId="9a294306119ad30e" providerId="LiveId" clId="{AF95555B-9504-4DBE-A215-63121F275A63}" dt="2024-03-16T01:59:30.349" v="30"/>
        <pc:sldMkLst>
          <pc:docMk/>
          <pc:sldMk cId="1048883242" sldId="318"/>
        </pc:sldMkLst>
      </pc:sldChg>
      <pc:sldChg chg="modTransition">
        <pc:chgData name="mai ngo" userId="9a294306119ad30e" providerId="LiveId" clId="{AF95555B-9504-4DBE-A215-63121F275A63}" dt="2024-03-16T01:59:30.349" v="30"/>
        <pc:sldMkLst>
          <pc:docMk/>
          <pc:sldMk cId="803771083" sldId="319"/>
        </pc:sldMkLst>
      </pc:sldChg>
      <pc:sldChg chg="modSp mod modTransition">
        <pc:chgData name="mai ngo" userId="9a294306119ad30e" providerId="LiveId" clId="{AF95555B-9504-4DBE-A215-63121F275A63}" dt="2024-03-16T02:56:17.184" v="114" actId="115"/>
        <pc:sldMkLst>
          <pc:docMk/>
          <pc:sldMk cId="257056798" sldId="320"/>
        </pc:sldMkLst>
      </pc:sldChg>
      <pc:sldChg chg="modSp mod modTransition">
        <pc:chgData name="mai ngo" userId="9a294306119ad30e" providerId="LiveId" clId="{AF95555B-9504-4DBE-A215-63121F275A63}" dt="2024-03-16T02:01:23.505" v="32" actId="20577"/>
        <pc:sldMkLst>
          <pc:docMk/>
          <pc:sldMk cId="440891467" sldId="325"/>
        </pc:sldMkLst>
      </pc:sldChg>
      <pc:sldChg chg="addSp modSp mod modTransition">
        <pc:chgData name="mai ngo" userId="9a294306119ad30e" providerId="LiveId" clId="{AF95555B-9504-4DBE-A215-63121F275A63}" dt="2024-03-16T20:20:53.498" v="1905" actId="1076"/>
        <pc:sldMkLst>
          <pc:docMk/>
          <pc:sldMk cId="2750217327" sldId="326"/>
        </pc:sldMkLst>
      </pc:sldChg>
      <pc:sldChg chg="addSp delSp modSp mod modTransition">
        <pc:chgData name="mai ngo" userId="9a294306119ad30e" providerId="LiveId" clId="{AF95555B-9504-4DBE-A215-63121F275A63}" dt="2024-03-16T20:39:48.456" v="1915" actId="20577"/>
        <pc:sldMkLst>
          <pc:docMk/>
          <pc:sldMk cId="2915573166" sldId="327"/>
        </pc:sldMkLst>
      </pc:sldChg>
      <pc:sldChg chg="addSp delSp modSp mod modTransition">
        <pc:chgData name="mai ngo" userId="9a294306119ad30e" providerId="LiveId" clId="{AF95555B-9504-4DBE-A215-63121F275A63}" dt="2024-03-16T04:30:13.182" v="1775" actId="20577"/>
        <pc:sldMkLst>
          <pc:docMk/>
          <pc:sldMk cId="385362592" sldId="328"/>
        </pc:sldMkLst>
      </pc:sldChg>
      <pc:sldChg chg="modSp mod modTransition">
        <pc:chgData name="mai ngo" userId="9a294306119ad30e" providerId="LiveId" clId="{AF95555B-9504-4DBE-A215-63121F275A63}" dt="2024-03-16T03:52:18.687" v="850" actId="14100"/>
        <pc:sldMkLst>
          <pc:docMk/>
          <pc:sldMk cId="3448650338" sldId="329"/>
        </pc:sldMkLst>
      </pc:sldChg>
      <pc:sldChg chg="addSp delSp modSp add mod">
        <pc:chgData name="mai ngo" userId="9a294306119ad30e" providerId="LiveId" clId="{AF95555B-9504-4DBE-A215-63121F275A63}" dt="2024-03-16T20:34:27.721" v="1913" actId="20577"/>
        <pc:sldMkLst>
          <pc:docMk/>
          <pc:sldMk cId="4035965265" sldId="330"/>
        </pc:sldMkLst>
      </pc:sldChg>
      <pc:sldMasterChg chg="modTransition delSldLayout modSldLayout">
        <pc:chgData name="mai ngo" userId="9a294306119ad30e" providerId="LiveId" clId="{AF95555B-9504-4DBE-A215-63121F275A63}" dt="2024-03-16T03:32:24.942" v="422" actId="47"/>
        <pc:sldMasterMkLst>
          <pc:docMk/>
          <pc:sldMasterMk cId="2014863160" sldId="2147483728"/>
        </pc:sldMasterMkLst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2227556058" sldId="2147483729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1356178239" sldId="2147483730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878770989" sldId="2147483731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3782171769" sldId="2147483732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3507469998" sldId="2147483733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2098064609" sldId="2147483734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2883827098" sldId="2147483735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931534927" sldId="2147483736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303488026" sldId="2147483737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3421539960" sldId="2147483738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2068519524" sldId="2147483739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3775860609" sldId="2147483740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3165212765" sldId="2147483741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1050996362" sldId="2147483742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4262379560" sldId="2147483743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2889863728" sldId="2147483744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2447684126" sldId="2147483745"/>
          </pc:sldLayoutMkLst>
        </pc:sldLayoutChg>
        <pc:sldLayoutChg chg="del modTransition">
          <pc:chgData name="mai ngo" userId="9a294306119ad30e" providerId="LiveId" clId="{AF95555B-9504-4DBE-A215-63121F275A63}" dt="2024-03-16T03:32:24.942" v="422" actId="47"/>
          <pc:sldLayoutMkLst>
            <pc:docMk/>
            <pc:sldMasterMk cId="2014863160" sldId="2147483728"/>
            <pc:sldLayoutMk cId="4022064127" sldId="2147483746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3661618706" sldId="2147483747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760566734" sldId="2147483748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2092482262" sldId="2147483749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3441825527" sldId="2147483750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3624173182" sldId="2147483751"/>
          </pc:sldLayoutMkLst>
        </pc:sldLayoutChg>
        <pc:sldLayoutChg chg="modTransition">
          <pc:chgData name="mai ngo" userId="9a294306119ad30e" providerId="LiveId" clId="{AF95555B-9504-4DBE-A215-63121F275A63}" dt="2024-03-16T01:59:30.349" v="30"/>
          <pc:sldLayoutMkLst>
            <pc:docMk/>
            <pc:sldMasterMk cId="2014863160" sldId="2147483728"/>
            <pc:sldLayoutMk cId="209079719" sldId="214748375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45D3A-6F28-4D6E-ABED-145116A2E619}" type="doc">
      <dgm:prSet loTypeId="urn:microsoft.com/office/officeart/2005/8/layout/bList2" loCatId="list" qsTypeId="urn:microsoft.com/office/officeart/2005/8/quickstyle/simple5" qsCatId="simple" csTypeId="urn:microsoft.com/office/officeart/2005/8/colors/accent1_2" csCatId="accent1" phldr="1"/>
      <dgm:spPr/>
    </dgm:pt>
    <dgm:pt modelId="{36BADD44-C292-4FF9-92B5-ED156BB48C95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3ECD579F-556E-4E54-A7A7-8257B29E43B2}" type="parTrans" cxnId="{FF0D68CB-A0E0-4772-B91E-A6526DECEB8B}">
      <dgm:prSet/>
      <dgm:spPr/>
      <dgm:t>
        <a:bodyPr/>
        <a:lstStyle/>
        <a:p>
          <a:endParaRPr lang="en-US"/>
        </a:p>
      </dgm:t>
    </dgm:pt>
    <dgm:pt modelId="{26C810B2-2C88-46F1-AB07-48E29FDDE99E}" type="sibTrans" cxnId="{FF0D68CB-A0E0-4772-B91E-A6526DECEB8B}">
      <dgm:prSet/>
      <dgm:spPr/>
      <dgm:t>
        <a:bodyPr/>
        <a:lstStyle/>
        <a:p>
          <a:endParaRPr lang="en-US"/>
        </a:p>
      </dgm:t>
    </dgm:pt>
    <dgm:pt modelId="{F35B6676-DA39-4589-B8AD-D04A363812F0}">
      <dgm:prSet phldrT="[Text]"/>
      <dgm:spPr/>
      <dgm:t>
        <a:bodyPr/>
        <a:lstStyle/>
        <a:p>
          <a:r>
            <a:rPr lang="en-US"/>
            <a:t>Gradient Boosting</a:t>
          </a:r>
        </a:p>
      </dgm:t>
    </dgm:pt>
    <dgm:pt modelId="{A687425D-D538-4750-B20E-40C994C2D8E4}" type="parTrans" cxnId="{F0CE6C74-4C3C-4AA6-98AB-ED4A43934627}">
      <dgm:prSet/>
      <dgm:spPr/>
      <dgm:t>
        <a:bodyPr/>
        <a:lstStyle/>
        <a:p>
          <a:endParaRPr lang="en-US"/>
        </a:p>
      </dgm:t>
    </dgm:pt>
    <dgm:pt modelId="{34044174-2BEB-45CB-B094-E1F05C4F6717}" type="sibTrans" cxnId="{F0CE6C74-4C3C-4AA6-98AB-ED4A43934627}">
      <dgm:prSet/>
      <dgm:spPr/>
      <dgm:t>
        <a:bodyPr/>
        <a:lstStyle/>
        <a:p>
          <a:endParaRPr lang="en-US"/>
        </a:p>
      </dgm:t>
    </dgm:pt>
    <dgm:pt modelId="{B662CCE4-478B-4BDA-A7EB-B791C8B16626}">
      <dgm:prSet phldrT="[Text]"/>
      <dgm:spPr/>
      <dgm:t>
        <a:bodyPr/>
        <a:lstStyle/>
        <a:p>
          <a:r>
            <a:rPr lang="en-US"/>
            <a:t>Ada Boost</a:t>
          </a:r>
        </a:p>
      </dgm:t>
    </dgm:pt>
    <dgm:pt modelId="{CADAC930-8475-4DB8-A3F9-D1B75A1BD561}" type="parTrans" cxnId="{32DC7184-B6C5-4CF0-8A1A-A2120C982D1D}">
      <dgm:prSet/>
      <dgm:spPr/>
      <dgm:t>
        <a:bodyPr/>
        <a:lstStyle/>
        <a:p>
          <a:endParaRPr lang="en-US"/>
        </a:p>
      </dgm:t>
    </dgm:pt>
    <dgm:pt modelId="{5AC39166-A4D7-49BF-8766-BC877E3AFCE1}" type="sibTrans" cxnId="{32DC7184-B6C5-4CF0-8A1A-A2120C982D1D}">
      <dgm:prSet/>
      <dgm:spPr/>
      <dgm:t>
        <a:bodyPr/>
        <a:lstStyle/>
        <a:p>
          <a:endParaRPr lang="en-US"/>
        </a:p>
      </dgm:t>
    </dgm:pt>
    <dgm:pt modelId="{CCB4B4C7-C436-4BCE-A06C-5545ED11E492}">
      <dgm:prSet/>
      <dgm:spPr/>
      <dgm:t>
        <a:bodyPr/>
        <a:lstStyle/>
        <a:p>
          <a:pPr>
            <a:buNone/>
          </a:pPr>
          <a:r>
            <a:rPr lang="en-US">
              <a:solidFill>
                <a:srgbClr val="00B050"/>
              </a:solidFill>
              <a:latin typeface="+mj-lt"/>
              <a:sym typeface="Wingdings" panose="05000000000000000000" pitchFamily="2" charset="2"/>
            </a:rPr>
            <a:t> </a:t>
          </a:r>
          <a:endParaRPr lang="en-US"/>
        </a:p>
      </dgm:t>
    </dgm:pt>
    <dgm:pt modelId="{0D0B57DD-2B11-448A-B930-F1F7937DB57A}" type="parTrans" cxnId="{241A1069-8BB1-4CDD-A0C8-0EA0BBDFAEEC}">
      <dgm:prSet/>
      <dgm:spPr/>
      <dgm:t>
        <a:bodyPr/>
        <a:lstStyle/>
        <a:p>
          <a:endParaRPr lang="en-US"/>
        </a:p>
      </dgm:t>
    </dgm:pt>
    <dgm:pt modelId="{8CDA3762-720B-4237-AAF8-C59B32F02C9A}" type="sibTrans" cxnId="{241A1069-8BB1-4CDD-A0C8-0EA0BBDFAEEC}">
      <dgm:prSet/>
      <dgm:spPr/>
      <dgm:t>
        <a:bodyPr/>
        <a:lstStyle/>
        <a:p>
          <a:endParaRPr lang="en-US"/>
        </a:p>
      </dgm:t>
    </dgm:pt>
    <dgm:pt modelId="{46F771B9-3AA3-4124-A570-B03077DD89C4}" type="pres">
      <dgm:prSet presAssocID="{19145D3A-6F28-4D6E-ABED-145116A2E619}" presName="diagram" presStyleCnt="0">
        <dgm:presLayoutVars>
          <dgm:dir/>
          <dgm:animLvl val="lvl"/>
          <dgm:resizeHandles val="exact"/>
        </dgm:presLayoutVars>
      </dgm:prSet>
      <dgm:spPr/>
    </dgm:pt>
    <dgm:pt modelId="{D0F4E916-5138-4D6D-BE43-55E4598500A4}" type="pres">
      <dgm:prSet presAssocID="{36BADD44-C292-4FF9-92B5-ED156BB48C95}" presName="compNode" presStyleCnt="0"/>
      <dgm:spPr/>
    </dgm:pt>
    <dgm:pt modelId="{41A779DA-1062-429E-B477-BCC566426720}" type="pres">
      <dgm:prSet presAssocID="{36BADD44-C292-4FF9-92B5-ED156BB48C95}" presName="childRect" presStyleLbl="bgAcc1" presStyleIdx="0" presStyleCnt="3" custScaleY="101807">
        <dgm:presLayoutVars>
          <dgm:bulletEnabled val="1"/>
        </dgm:presLayoutVars>
      </dgm:prSet>
      <dgm:spPr/>
    </dgm:pt>
    <dgm:pt modelId="{86332D65-BD23-45C2-9A49-9A952F8781C2}" type="pres">
      <dgm:prSet presAssocID="{36BADD44-C292-4FF9-92B5-ED156BB48C9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BF0232C-C3ED-4E5E-AA4A-C870D1D6C45A}" type="pres">
      <dgm:prSet presAssocID="{36BADD44-C292-4FF9-92B5-ED156BB48C95}" presName="parentRect" presStyleLbl="alignNode1" presStyleIdx="0" presStyleCnt="3"/>
      <dgm:spPr/>
    </dgm:pt>
    <dgm:pt modelId="{F6A36722-18F2-4E00-9535-B8D02C3EDD6C}" type="pres">
      <dgm:prSet presAssocID="{36BADD44-C292-4FF9-92B5-ED156BB48C95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EDC74C-E3D2-4D40-814E-FF6C81D67638}" type="pres">
      <dgm:prSet presAssocID="{26C810B2-2C88-46F1-AB07-48E29FDDE99E}" presName="sibTrans" presStyleLbl="sibTrans2D1" presStyleIdx="0" presStyleCnt="0"/>
      <dgm:spPr/>
    </dgm:pt>
    <dgm:pt modelId="{595EB984-AE42-46DF-9A0B-8157D296BE79}" type="pres">
      <dgm:prSet presAssocID="{F35B6676-DA39-4589-B8AD-D04A363812F0}" presName="compNode" presStyleCnt="0"/>
      <dgm:spPr/>
    </dgm:pt>
    <dgm:pt modelId="{3AC7E9E4-DE30-4BF7-8A2D-6894B0141E3C}" type="pres">
      <dgm:prSet presAssocID="{F35B6676-DA39-4589-B8AD-D04A363812F0}" presName="childRect" presStyleLbl="bgAcc1" presStyleIdx="1" presStyleCnt="3" custScaleY="101807">
        <dgm:presLayoutVars>
          <dgm:bulletEnabled val="1"/>
        </dgm:presLayoutVars>
      </dgm:prSet>
      <dgm:spPr/>
    </dgm:pt>
    <dgm:pt modelId="{2980B5EC-FC51-446C-AF16-1B716334CC9E}" type="pres">
      <dgm:prSet presAssocID="{F35B6676-DA39-4589-B8AD-D04A363812F0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7A52250-542A-4848-BE29-96EBD325D5F1}" type="pres">
      <dgm:prSet presAssocID="{F35B6676-DA39-4589-B8AD-D04A363812F0}" presName="parentRect" presStyleLbl="alignNode1" presStyleIdx="1" presStyleCnt="3"/>
      <dgm:spPr/>
    </dgm:pt>
    <dgm:pt modelId="{5960C74B-F0F6-4606-AEA0-095078C2966C}" type="pres">
      <dgm:prSet presAssocID="{F35B6676-DA39-4589-B8AD-D04A363812F0}" presName="adorn" presStyleLbl="fgAccFollow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D6280FFA-FC38-4454-B0BF-DD4EF86CEDEF}" type="pres">
      <dgm:prSet presAssocID="{34044174-2BEB-45CB-B094-E1F05C4F6717}" presName="sibTrans" presStyleLbl="sibTrans2D1" presStyleIdx="0" presStyleCnt="0"/>
      <dgm:spPr/>
    </dgm:pt>
    <dgm:pt modelId="{7A6E9793-580B-4D87-8ACF-C45E1B798504}" type="pres">
      <dgm:prSet presAssocID="{B662CCE4-478B-4BDA-A7EB-B791C8B16626}" presName="compNode" presStyleCnt="0"/>
      <dgm:spPr/>
    </dgm:pt>
    <dgm:pt modelId="{9218FC08-6F00-4101-970A-ECBFD8CCF1FC}" type="pres">
      <dgm:prSet presAssocID="{B662CCE4-478B-4BDA-A7EB-B791C8B16626}" presName="childRect" presStyleLbl="bgAcc1" presStyleIdx="2" presStyleCnt="3" custScaleY="101705">
        <dgm:presLayoutVars>
          <dgm:bulletEnabled val="1"/>
        </dgm:presLayoutVars>
      </dgm:prSet>
      <dgm:spPr/>
    </dgm:pt>
    <dgm:pt modelId="{7F0BDFF5-9C38-4CD2-B85E-8AAC1B97FF8F}" type="pres">
      <dgm:prSet presAssocID="{B662CCE4-478B-4BDA-A7EB-B791C8B1662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6379E34-237A-4A95-85B9-A2D1AEF1745B}" type="pres">
      <dgm:prSet presAssocID="{B662CCE4-478B-4BDA-A7EB-B791C8B16626}" presName="parentRect" presStyleLbl="alignNode1" presStyleIdx="2" presStyleCnt="3"/>
      <dgm:spPr/>
    </dgm:pt>
    <dgm:pt modelId="{61B9C6FB-FC43-4D47-942A-C49861C96A4D}" type="pres">
      <dgm:prSet presAssocID="{B662CCE4-478B-4BDA-A7EB-B791C8B16626}" presName="adorn" presStyleLbl="fgAccFollow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</dgm:ptLst>
  <dgm:cxnLst>
    <dgm:cxn modelId="{00350B03-4E18-4882-954F-397FFDB8D91F}" type="presOf" srcId="{34044174-2BEB-45CB-B094-E1F05C4F6717}" destId="{D6280FFA-FC38-4454-B0BF-DD4EF86CEDEF}" srcOrd="0" destOrd="0" presId="urn:microsoft.com/office/officeart/2005/8/layout/bList2"/>
    <dgm:cxn modelId="{108ED21A-83B1-498C-A0D0-BF64EAC64A0A}" type="presOf" srcId="{CCB4B4C7-C436-4BCE-A06C-5545ED11E492}" destId="{41A779DA-1062-429E-B477-BCC566426720}" srcOrd="0" destOrd="0" presId="urn:microsoft.com/office/officeart/2005/8/layout/bList2"/>
    <dgm:cxn modelId="{8A5AC020-7FD5-4343-A563-DF67D08A2A57}" type="presOf" srcId="{19145D3A-6F28-4D6E-ABED-145116A2E619}" destId="{46F771B9-3AA3-4124-A570-B03077DD89C4}" srcOrd="0" destOrd="0" presId="urn:microsoft.com/office/officeart/2005/8/layout/bList2"/>
    <dgm:cxn modelId="{EAFF703C-0082-4063-BEA0-1A8A41AF8E36}" type="presOf" srcId="{36BADD44-C292-4FF9-92B5-ED156BB48C95}" destId="{6BF0232C-C3ED-4E5E-AA4A-C870D1D6C45A}" srcOrd="1" destOrd="0" presId="urn:microsoft.com/office/officeart/2005/8/layout/bList2"/>
    <dgm:cxn modelId="{45EAE95C-E089-4A24-8165-8B1A2A9F3178}" type="presOf" srcId="{B662CCE4-478B-4BDA-A7EB-B791C8B16626}" destId="{7F0BDFF5-9C38-4CD2-B85E-8AAC1B97FF8F}" srcOrd="0" destOrd="0" presId="urn:microsoft.com/office/officeart/2005/8/layout/bList2"/>
    <dgm:cxn modelId="{241A1069-8BB1-4CDD-A0C8-0EA0BBDFAEEC}" srcId="{36BADD44-C292-4FF9-92B5-ED156BB48C95}" destId="{CCB4B4C7-C436-4BCE-A06C-5545ED11E492}" srcOrd="0" destOrd="0" parTransId="{0D0B57DD-2B11-448A-B930-F1F7937DB57A}" sibTransId="{8CDA3762-720B-4237-AAF8-C59B32F02C9A}"/>
    <dgm:cxn modelId="{B7DCD06D-DA8E-46A8-AC78-20CF24A08706}" type="presOf" srcId="{F35B6676-DA39-4589-B8AD-D04A363812F0}" destId="{2980B5EC-FC51-446C-AF16-1B716334CC9E}" srcOrd="0" destOrd="0" presId="urn:microsoft.com/office/officeart/2005/8/layout/bList2"/>
    <dgm:cxn modelId="{F0CE6C74-4C3C-4AA6-98AB-ED4A43934627}" srcId="{19145D3A-6F28-4D6E-ABED-145116A2E619}" destId="{F35B6676-DA39-4589-B8AD-D04A363812F0}" srcOrd="1" destOrd="0" parTransId="{A687425D-D538-4750-B20E-40C994C2D8E4}" sibTransId="{34044174-2BEB-45CB-B094-E1F05C4F6717}"/>
    <dgm:cxn modelId="{88AE0B77-9FB7-4ABA-BDEB-09F4BD891540}" type="presOf" srcId="{F35B6676-DA39-4589-B8AD-D04A363812F0}" destId="{D7A52250-542A-4848-BE29-96EBD325D5F1}" srcOrd="1" destOrd="0" presId="urn:microsoft.com/office/officeart/2005/8/layout/bList2"/>
    <dgm:cxn modelId="{71BBC17B-1326-4803-BD46-169488ECE3D8}" type="presOf" srcId="{36BADD44-C292-4FF9-92B5-ED156BB48C95}" destId="{86332D65-BD23-45C2-9A49-9A952F8781C2}" srcOrd="0" destOrd="0" presId="urn:microsoft.com/office/officeart/2005/8/layout/bList2"/>
    <dgm:cxn modelId="{32DC7184-B6C5-4CF0-8A1A-A2120C982D1D}" srcId="{19145D3A-6F28-4D6E-ABED-145116A2E619}" destId="{B662CCE4-478B-4BDA-A7EB-B791C8B16626}" srcOrd="2" destOrd="0" parTransId="{CADAC930-8475-4DB8-A3F9-D1B75A1BD561}" sibTransId="{5AC39166-A4D7-49BF-8766-BC877E3AFCE1}"/>
    <dgm:cxn modelId="{D11729B7-5758-48CA-88B6-EB6F76F90A2A}" type="presOf" srcId="{B662CCE4-478B-4BDA-A7EB-B791C8B16626}" destId="{16379E34-237A-4A95-85B9-A2D1AEF1745B}" srcOrd="1" destOrd="0" presId="urn:microsoft.com/office/officeart/2005/8/layout/bList2"/>
    <dgm:cxn modelId="{FF0D68CB-A0E0-4772-B91E-A6526DECEB8B}" srcId="{19145D3A-6F28-4D6E-ABED-145116A2E619}" destId="{36BADD44-C292-4FF9-92B5-ED156BB48C95}" srcOrd="0" destOrd="0" parTransId="{3ECD579F-556E-4E54-A7A7-8257B29E43B2}" sibTransId="{26C810B2-2C88-46F1-AB07-48E29FDDE99E}"/>
    <dgm:cxn modelId="{180BA6E2-1FF3-49B6-9D5A-545420EAD13E}" type="presOf" srcId="{26C810B2-2C88-46F1-AB07-48E29FDDE99E}" destId="{50EDC74C-E3D2-4D40-814E-FF6C81D67638}" srcOrd="0" destOrd="0" presId="urn:microsoft.com/office/officeart/2005/8/layout/bList2"/>
    <dgm:cxn modelId="{63A6AFDB-0B2E-48E5-85E2-37BDF2C0FB67}" type="presParOf" srcId="{46F771B9-3AA3-4124-A570-B03077DD89C4}" destId="{D0F4E916-5138-4D6D-BE43-55E4598500A4}" srcOrd="0" destOrd="0" presId="urn:microsoft.com/office/officeart/2005/8/layout/bList2"/>
    <dgm:cxn modelId="{9608D033-4C86-4B7B-850F-17A559478DE5}" type="presParOf" srcId="{D0F4E916-5138-4D6D-BE43-55E4598500A4}" destId="{41A779DA-1062-429E-B477-BCC566426720}" srcOrd="0" destOrd="0" presId="urn:microsoft.com/office/officeart/2005/8/layout/bList2"/>
    <dgm:cxn modelId="{C23F1AE3-0CDC-457C-99AA-A6B6F09E72EF}" type="presParOf" srcId="{D0F4E916-5138-4D6D-BE43-55E4598500A4}" destId="{86332D65-BD23-45C2-9A49-9A952F8781C2}" srcOrd="1" destOrd="0" presId="urn:microsoft.com/office/officeart/2005/8/layout/bList2"/>
    <dgm:cxn modelId="{6111F1FE-A6C2-43E2-ACEB-7C2484C4C82C}" type="presParOf" srcId="{D0F4E916-5138-4D6D-BE43-55E4598500A4}" destId="{6BF0232C-C3ED-4E5E-AA4A-C870D1D6C45A}" srcOrd="2" destOrd="0" presId="urn:microsoft.com/office/officeart/2005/8/layout/bList2"/>
    <dgm:cxn modelId="{25401FA7-2791-4946-A539-248CA85823D0}" type="presParOf" srcId="{D0F4E916-5138-4D6D-BE43-55E4598500A4}" destId="{F6A36722-18F2-4E00-9535-B8D02C3EDD6C}" srcOrd="3" destOrd="0" presId="urn:microsoft.com/office/officeart/2005/8/layout/bList2"/>
    <dgm:cxn modelId="{DE9866E9-9B83-420E-84D2-8D99A5142F8A}" type="presParOf" srcId="{46F771B9-3AA3-4124-A570-B03077DD89C4}" destId="{50EDC74C-E3D2-4D40-814E-FF6C81D67638}" srcOrd="1" destOrd="0" presId="urn:microsoft.com/office/officeart/2005/8/layout/bList2"/>
    <dgm:cxn modelId="{028A9AA1-8FCB-4A3B-876B-6B4D524F4FC9}" type="presParOf" srcId="{46F771B9-3AA3-4124-A570-B03077DD89C4}" destId="{595EB984-AE42-46DF-9A0B-8157D296BE79}" srcOrd="2" destOrd="0" presId="urn:microsoft.com/office/officeart/2005/8/layout/bList2"/>
    <dgm:cxn modelId="{235B5035-ECFE-410C-93CE-3A8CF51D5AFD}" type="presParOf" srcId="{595EB984-AE42-46DF-9A0B-8157D296BE79}" destId="{3AC7E9E4-DE30-4BF7-8A2D-6894B0141E3C}" srcOrd="0" destOrd="0" presId="urn:microsoft.com/office/officeart/2005/8/layout/bList2"/>
    <dgm:cxn modelId="{376A5EDB-B99E-4D02-81D7-5CE368F794C0}" type="presParOf" srcId="{595EB984-AE42-46DF-9A0B-8157D296BE79}" destId="{2980B5EC-FC51-446C-AF16-1B716334CC9E}" srcOrd="1" destOrd="0" presId="urn:microsoft.com/office/officeart/2005/8/layout/bList2"/>
    <dgm:cxn modelId="{7F9519D4-9213-4337-936A-65B249ED759D}" type="presParOf" srcId="{595EB984-AE42-46DF-9A0B-8157D296BE79}" destId="{D7A52250-542A-4848-BE29-96EBD325D5F1}" srcOrd="2" destOrd="0" presId="urn:microsoft.com/office/officeart/2005/8/layout/bList2"/>
    <dgm:cxn modelId="{1D553B0C-3879-4A8B-9981-CFFF763AA271}" type="presParOf" srcId="{595EB984-AE42-46DF-9A0B-8157D296BE79}" destId="{5960C74B-F0F6-4606-AEA0-095078C2966C}" srcOrd="3" destOrd="0" presId="urn:microsoft.com/office/officeart/2005/8/layout/bList2"/>
    <dgm:cxn modelId="{2A1B9714-892E-42C7-94F8-390FFE72273E}" type="presParOf" srcId="{46F771B9-3AA3-4124-A570-B03077DD89C4}" destId="{D6280FFA-FC38-4454-B0BF-DD4EF86CEDEF}" srcOrd="3" destOrd="0" presId="urn:microsoft.com/office/officeart/2005/8/layout/bList2"/>
    <dgm:cxn modelId="{611C0D93-D4F2-405A-97DE-5085F1C95813}" type="presParOf" srcId="{46F771B9-3AA3-4124-A570-B03077DD89C4}" destId="{7A6E9793-580B-4D87-8ACF-C45E1B798504}" srcOrd="4" destOrd="0" presId="urn:microsoft.com/office/officeart/2005/8/layout/bList2"/>
    <dgm:cxn modelId="{D8C5991E-DE7F-4339-B4CB-FAC5F850BAC7}" type="presParOf" srcId="{7A6E9793-580B-4D87-8ACF-C45E1B798504}" destId="{9218FC08-6F00-4101-970A-ECBFD8CCF1FC}" srcOrd="0" destOrd="0" presId="urn:microsoft.com/office/officeart/2005/8/layout/bList2"/>
    <dgm:cxn modelId="{1CED0C46-BC7D-4387-B37A-B146AAE642FA}" type="presParOf" srcId="{7A6E9793-580B-4D87-8ACF-C45E1B798504}" destId="{7F0BDFF5-9C38-4CD2-B85E-8AAC1B97FF8F}" srcOrd="1" destOrd="0" presId="urn:microsoft.com/office/officeart/2005/8/layout/bList2"/>
    <dgm:cxn modelId="{9963F93C-970D-428B-983E-7C37DF67166C}" type="presParOf" srcId="{7A6E9793-580B-4D87-8ACF-C45E1B798504}" destId="{16379E34-237A-4A95-85B9-A2D1AEF1745B}" srcOrd="2" destOrd="0" presId="urn:microsoft.com/office/officeart/2005/8/layout/bList2"/>
    <dgm:cxn modelId="{B95B44CF-8AA9-4DDF-870A-A014B0951362}" type="presParOf" srcId="{7A6E9793-580B-4D87-8ACF-C45E1B798504}" destId="{61B9C6FB-FC43-4D47-942A-C49861C96A4D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145D3A-6F28-4D6E-ABED-145116A2E619}" type="doc">
      <dgm:prSet loTypeId="urn:microsoft.com/office/officeart/2005/8/layout/bList2" loCatId="list" qsTypeId="urn:microsoft.com/office/officeart/2005/8/quickstyle/simple5" qsCatId="simple" csTypeId="urn:microsoft.com/office/officeart/2005/8/colors/accent1_2" csCatId="accent1" phldr="1"/>
      <dgm:spPr/>
    </dgm:pt>
    <dgm:pt modelId="{36BADD44-C292-4FF9-92B5-ED156BB48C95}">
      <dgm:prSet phldrT="[Text]"/>
      <dgm:spPr/>
      <dgm:t>
        <a:bodyPr/>
        <a:lstStyle/>
        <a:p>
          <a:r>
            <a:rPr lang="en-US"/>
            <a:t>SVM</a:t>
          </a:r>
        </a:p>
      </dgm:t>
    </dgm:pt>
    <dgm:pt modelId="{3ECD579F-556E-4E54-A7A7-8257B29E43B2}" type="parTrans" cxnId="{FF0D68CB-A0E0-4772-B91E-A6526DECEB8B}">
      <dgm:prSet/>
      <dgm:spPr/>
      <dgm:t>
        <a:bodyPr/>
        <a:lstStyle/>
        <a:p>
          <a:endParaRPr lang="en-US"/>
        </a:p>
      </dgm:t>
    </dgm:pt>
    <dgm:pt modelId="{26C810B2-2C88-46F1-AB07-48E29FDDE99E}" type="sibTrans" cxnId="{FF0D68CB-A0E0-4772-B91E-A6526DECEB8B}">
      <dgm:prSet/>
      <dgm:spPr/>
      <dgm:t>
        <a:bodyPr/>
        <a:lstStyle/>
        <a:p>
          <a:endParaRPr lang="en-US"/>
        </a:p>
      </dgm:t>
    </dgm:pt>
    <dgm:pt modelId="{B662CCE4-478B-4BDA-A7EB-B791C8B16626}">
      <dgm:prSet phldrT="[Text]"/>
      <dgm:spPr/>
      <dgm:t>
        <a:bodyPr/>
        <a:lstStyle/>
        <a:p>
          <a:r>
            <a:rPr lang="en-US"/>
            <a:t>Neural Network</a:t>
          </a:r>
        </a:p>
      </dgm:t>
    </dgm:pt>
    <dgm:pt modelId="{CADAC930-8475-4DB8-A3F9-D1B75A1BD561}" type="parTrans" cxnId="{32DC7184-B6C5-4CF0-8A1A-A2120C982D1D}">
      <dgm:prSet/>
      <dgm:spPr/>
      <dgm:t>
        <a:bodyPr/>
        <a:lstStyle/>
        <a:p>
          <a:endParaRPr lang="en-US"/>
        </a:p>
      </dgm:t>
    </dgm:pt>
    <dgm:pt modelId="{5AC39166-A4D7-49BF-8766-BC877E3AFCE1}" type="sibTrans" cxnId="{32DC7184-B6C5-4CF0-8A1A-A2120C982D1D}">
      <dgm:prSet/>
      <dgm:spPr/>
      <dgm:t>
        <a:bodyPr/>
        <a:lstStyle/>
        <a:p>
          <a:endParaRPr lang="en-US"/>
        </a:p>
      </dgm:t>
    </dgm:pt>
    <dgm:pt modelId="{46F771B9-3AA3-4124-A570-B03077DD89C4}" type="pres">
      <dgm:prSet presAssocID="{19145D3A-6F28-4D6E-ABED-145116A2E619}" presName="diagram" presStyleCnt="0">
        <dgm:presLayoutVars>
          <dgm:dir/>
          <dgm:animLvl val="lvl"/>
          <dgm:resizeHandles val="exact"/>
        </dgm:presLayoutVars>
      </dgm:prSet>
      <dgm:spPr/>
    </dgm:pt>
    <dgm:pt modelId="{D0F4E916-5138-4D6D-BE43-55E4598500A4}" type="pres">
      <dgm:prSet presAssocID="{36BADD44-C292-4FF9-92B5-ED156BB48C95}" presName="compNode" presStyleCnt="0"/>
      <dgm:spPr/>
    </dgm:pt>
    <dgm:pt modelId="{41A779DA-1062-429E-B477-BCC566426720}" type="pres">
      <dgm:prSet presAssocID="{36BADD44-C292-4FF9-92B5-ED156BB48C95}" presName="childRect" presStyleLbl="bgAcc1" presStyleIdx="0" presStyleCnt="2" custScaleY="97458">
        <dgm:presLayoutVars>
          <dgm:bulletEnabled val="1"/>
        </dgm:presLayoutVars>
      </dgm:prSet>
      <dgm:spPr/>
    </dgm:pt>
    <dgm:pt modelId="{86332D65-BD23-45C2-9A49-9A952F8781C2}" type="pres">
      <dgm:prSet presAssocID="{36BADD44-C292-4FF9-92B5-ED156BB48C9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BF0232C-C3ED-4E5E-AA4A-C870D1D6C45A}" type="pres">
      <dgm:prSet presAssocID="{36BADD44-C292-4FF9-92B5-ED156BB48C95}" presName="parentRect" presStyleLbl="alignNode1" presStyleIdx="0" presStyleCnt="2"/>
      <dgm:spPr/>
    </dgm:pt>
    <dgm:pt modelId="{F6A36722-18F2-4E00-9535-B8D02C3EDD6C}" type="pres">
      <dgm:prSet presAssocID="{36BADD44-C292-4FF9-92B5-ED156BB48C95}" presName="adorn" presStyleLbl="fgAccFollowNode1" presStyleIdx="0" presStyleCnt="2"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50EDC74C-E3D2-4D40-814E-FF6C81D67638}" type="pres">
      <dgm:prSet presAssocID="{26C810B2-2C88-46F1-AB07-48E29FDDE99E}" presName="sibTrans" presStyleLbl="sibTrans2D1" presStyleIdx="0" presStyleCnt="0"/>
      <dgm:spPr/>
    </dgm:pt>
    <dgm:pt modelId="{7A6E9793-580B-4D87-8ACF-C45E1B798504}" type="pres">
      <dgm:prSet presAssocID="{B662CCE4-478B-4BDA-A7EB-B791C8B16626}" presName="compNode" presStyleCnt="0"/>
      <dgm:spPr/>
    </dgm:pt>
    <dgm:pt modelId="{9218FC08-6F00-4101-970A-ECBFD8CCF1FC}" type="pres">
      <dgm:prSet presAssocID="{B662CCE4-478B-4BDA-A7EB-B791C8B16626}" presName="childRect" presStyleLbl="bgAcc1" presStyleIdx="1" presStyleCnt="2" custScaleY="98004">
        <dgm:presLayoutVars>
          <dgm:bulletEnabled val="1"/>
        </dgm:presLayoutVars>
      </dgm:prSet>
      <dgm:spPr/>
    </dgm:pt>
    <dgm:pt modelId="{7F0BDFF5-9C38-4CD2-B85E-8AAC1B97FF8F}" type="pres">
      <dgm:prSet presAssocID="{B662CCE4-478B-4BDA-A7EB-B791C8B1662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6379E34-237A-4A95-85B9-A2D1AEF1745B}" type="pres">
      <dgm:prSet presAssocID="{B662CCE4-478B-4BDA-A7EB-B791C8B16626}" presName="parentRect" presStyleLbl="alignNode1" presStyleIdx="1" presStyleCnt="2"/>
      <dgm:spPr/>
    </dgm:pt>
    <dgm:pt modelId="{61B9C6FB-FC43-4D47-942A-C49861C96A4D}" type="pres">
      <dgm:prSet presAssocID="{B662CCE4-478B-4BDA-A7EB-B791C8B16626}" presName="adorn" presStyleLbl="fgAccFollow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8A5AC020-7FD5-4343-A563-DF67D08A2A57}" type="presOf" srcId="{19145D3A-6F28-4D6E-ABED-145116A2E619}" destId="{46F771B9-3AA3-4124-A570-B03077DD89C4}" srcOrd="0" destOrd="0" presId="urn:microsoft.com/office/officeart/2005/8/layout/bList2"/>
    <dgm:cxn modelId="{EAFF703C-0082-4063-BEA0-1A8A41AF8E36}" type="presOf" srcId="{36BADD44-C292-4FF9-92B5-ED156BB48C95}" destId="{6BF0232C-C3ED-4E5E-AA4A-C870D1D6C45A}" srcOrd="1" destOrd="0" presId="urn:microsoft.com/office/officeart/2005/8/layout/bList2"/>
    <dgm:cxn modelId="{45EAE95C-E089-4A24-8165-8B1A2A9F3178}" type="presOf" srcId="{B662CCE4-478B-4BDA-A7EB-B791C8B16626}" destId="{7F0BDFF5-9C38-4CD2-B85E-8AAC1B97FF8F}" srcOrd="0" destOrd="0" presId="urn:microsoft.com/office/officeart/2005/8/layout/bList2"/>
    <dgm:cxn modelId="{71BBC17B-1326-4803-BD46-169488ECE3D8}" type="presOf" srcId="{36BADD44-C292-4FF9-92B5-ED156BB48C95}" destId="{86332D65-BD23-45C2-9A49-9A952F8781C2}" srcOrd="0" destOrd="0" presId="urn:microsoft.com/office/officeart/2005/8/layout/bList2"/>
    <dgm:cxn modelId="{32DC7184-B6C5-4CF0-8A1A-A2120C982D1D}" srcId="{19145D3A-6F28-4D6E-ABED-145116A2E619}" destId="{B662CCE4-478B-4BDA-A7EB-B791C8B16626}" srcOrd="1" destOrd="0" parTransId="{CADAC930-8475-4DB8-A3F9-D1B75A1BD561}" sibTransId="{5AC39166-A4D7-49BF-8766-BC877E3AFCE1}"/>
    <dgm:cxn modelId="{D11729B7-5758-48CA-88B6-EB6F76F90A2A}" type="presOf" srcId="{B662CCE4-478B-4BDA-A7EB-B791C8B16626}" destId="{16379E34-237A-4A95-85B9-A2D1AEF1745B}" srcOrd="1" destOrd="0" presId="urn:microsoft.com/office/officeart/2005/8/layout/bList2"/>
    <dgm:cxn modelId="{FF0D68CB-A0E0-4772-B91E-A6526DECEB8B}" srcId="{19145D3A-6F28-4D6E-ABED-145116A2E619}" destId="{36BADD44-C292-4FF9-92B5-ED156BB48C95}" srcOrd="0" destOrd="0" parTransId="{3ECD579F-556E-4E54-A7A7-8257B29E43B2}" sibTransId="{26C810B2-2C88-46F1-AB07-48E29FDDE99E}"/>
    <dgm:cxn modelId="{180BA6E2-1FF3-49B6-9D5A-545420EAD13E}" type="presOf" srcId="{26C810B2-2C88-46F1-AB07-48E29FDDE99E}" destId="{50EDC74C-E3D2-4D40-814E-FF6C81D67638}" srcOrd="0" destOrd="0" presId="urn:microsoft.com/office/officeart/2005/8/layout/bList2"/>
    <dgm:cxn modelId="{63A6AFDB-0B2E-48E5-85E2-37BDF2C0FB67}" type="presParOf" srcId="{46F771B9-3AA3-4124-A570-B03077DD89C4}" destId="{D0F4E916-5138-4D6D-BE43-55E4598500A4}" srcOrd="0" destOrd="0" presId="urn:microsoft.com/office/officeart/2005/8/layout/bList2"/>
    <dgm:cxn modelId="{9608D033-4C86-4B7B-850F-17A559478DE5}" type="presParOf" srcId="{D0F4E916-5138-4D6D-BE43-55E4598500A4}" destId="{41A779DA-1062-429E-B477-BCC566426720}" srcOrd="0" destOrd="0" presId="urn:microsoft.com/office/officeart/2005/8/layout/bList2"/>
    <dgm:cxn modelId="{C23F1AE3-0CDC-457C-99AA-A6B6F09E72EF}" type="presParOf" srcId="{D0F4E916-5138-4D6D-BE43-55E4598500A4}" destId="{86332D65-BD23-45C2-9A49-9A952F8781C2}" srcOrd="1" destOrd="0" presId="urn:microsoft.com/office/officeart/2005/8/layout/bList2"/>
    <dgm:cxn modelId="{6111F1FE-A6C2-43E2-ACEB-7C2484C4C82C}" type="presParOf" srcId="{D0F4E916-5138-4D6D-BE43-55E4598500A4}" destId="{6BF0232C-C3ED-4E5E-AA4A-C870D1D6C45A}" srcOrd="2" destOrd="0" presId="urn:microsoft.com/office/officeart/2005/8/layout/bList2"/>
    <dgm:cxn modelId="{25401FA7-2791-4946-A539-248CA85823D0}" type="presParOf" srcId="{D0F4E916-5138-4D6D-BE43-55E4598500A4}" destId="{F6A36722-18F2-4E00-9535-B8D02C3EDD6C}" srcOrd="3" destOrd="0" presId="urn:microsoft.com/office/officeart/2005/8/layout/bList2"/>
    <dgm:cxn modelId="{DE9866E9-9B83-420E-84D2-8D99A5142F8A}" type="presParOf" srcId="{46F771B9-3AA3-4124-A570-B03077DD89C4}" destId="{50EDC74C-E3D2-4D40-814E-FF6C81D67638}" srcOrd="1" destOrd="0" presId="urn:microsoft.com/office/officeart/2005/8/layout/bList2"/>
    <dgm:cxn modelId="{611C0D93-D4F2-405A-97DE-5085F1C95813}" type="presParOf" srcId="{46F771B9-3AA3-4124-A570-B03077DD89C4}" destId="{7A6E9793-580B-4D87-8ACF-C45E1B798504}" srcOrd="2" destOrd="0" presId="urn:microsoft.com/office/officeart/2005/8/layout/bList2"/>
    <dgm:cxn modelId="{D8C5991E-DE7F-4339-B4CB-FAC5F850BAC7}" type="presParOf" srcId="{7A6E9793-580B-4D87-8ACF-C45E1B798504}" destId="{9218FC08-6F00-4101-970A-ECBFD8CCF1FC}" srcOrd="0" destOrd="0" presId="urn:microsoft.com/office/officeart/2005/8/layout/bList2"/>
    <dgm:cxn modelId="{1CED0C46-BC7D-4387-B37A-B146AAE642FA}" type="presParOf" srcId="{7A6E9793-580B-4D87-8ACF-C45E1B798504}" destId="{7F0BDFF5-9C38-4CD2-B85E-8AAC1B97FF8F}" srcOrd="1" destOrd="0" presId="urn:microsoft.com/office/officeart/2005/8/layout/bList2"/>
    <dgm:cxn modelId="{9963F93C-970D-428B-983E-7C37DF67166C}" type="presParOf" srcId="{7A6E9793-580B-4D87-8ACF-C45E1B798504}" destId="{16379E34-237A-4A95-85B9-A2D1AEF1745B}" srcOrd="2" destOrd="0" presId="urn:microsoft.com/office/officeart/2005/8/layout/bList2"/>
    <dgm:cxn modelId="{B95B44CF-8AA9-4DDF-870A-A014B0951362}" type="presParOf" srcId="{7A6E9793-580B-4D87-8ACF-C45E1B798504}" destId="{61B9C6FB-FC43-4D47-942A-C49861C96A4D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145D3A-6F28-4D6E-ABED-145116A2E619}" type="doc">
      <dgm:prSet loTypeId="urn:microsoft.com/office/officeart/2005/8/layout/bList2" loCatId="list" qsTypeId="urn:microsoft.com/office/officeart/2005/8/quickstyle/simple5" qsCatId="simple" csTypeId="urn:microsoft.com/office/officeart/2005/8/colors/accent1_2" csCatId="accent1" phldr="1"/>
      <dgm:spPr/>
    </dgm:pt>
    <dgm:pt modelId="{36BADD44-C292-4FF9-92B5-ED156BB48C95}">
      <dgm:prSet phldrT="[Text]"/>
      <dgm:spPr/>
      <dgm:t>
        <a:bodyPr/>
        <a:lstStyle/>
        <a:p>
          <a:r>
            <a:rPr lang="en-US" dirty="0"/>
            <a:t>Random Forest</a:t>
          </a:r>
        </a:p>
      </dgm:t>
    </dgm:pt>
    <dgm:pt modelId="{3ECD579F-556E-4E54-A7A7-8257B29E43B2}" type="parTrans" cxnId="{FF0D68CB-A0E0-4772-B91E-A6526DECEB8B}">
      <dgm:prSet/>
      <dgm:spPr/>
      <dgm:t>
        <a:bodyPr/>
        <a:lstStyle/>
        <a:p>
          <a:endParaRPr lang="en-US"/>
        </a:p>
      </dgm:t>
    </dgm:pt>
    <dgm:pt modelId="{26C810B2-2C88-46F1-AB07-48E29FDDE99E}" type="sibTrans" cxnId="{FF0D68CB-A0E0-4772-B91E-A6526DECEB8B}">
      <dgm:prSet/>
      <dgm:spPr/>
      <dgm:t>
        <a:bodyPr/>
        <a:lstStyle/>
        <a:p>
          <a:endParaRPr lang="en-US"/>
        </a:p>
      </dgm:t>
    </dgm:pt>
    <dgm:pt modelId="{CCB4B4C7-C436-4BCE-A06C-5545ED11E492}">
      <dgm:prSet/>
      <dgm:spPr/>
      <dgm:t>
        <a:bodyPr/>
        <a:lstStyle/>
        <a:p>
          <a:pPr>
            <a:buNone/>
          </a:pPr>
          <a:r>
            <a:rPr lang="en-US">
              <a:solidFill>
                <a:srgbClr val="00B050"/>
              </a:solidFill>
              <a:latin typeface="+mj-lt"/>
              <a:sym typeface="Wingdings" panose="05000000000000000000" pitchFamily="2" charset="2"/>
            </a:rPr>
            <a:t> </a:t>
          </a:r>
          <a:endParaRPr lang="en-US"/>
        </a:p>
      </dgm:t>
    </dgm:pt>
    <dgm:pt modelId="{0D0B57DD-2B11-448A-B930-F1F7937DB57A}" type="parTrans" cxnId="{241A1069-8BB1-4CDD-A0C8-0EA0BBDFAEEC}">
      <dgm:prSet/>
      <dgm:spPr/>
      <dgm:t>
        <a:bodyPr/>
        <a:lstStyle/>
        <a:p>
          <a:endParaRPr lang="en-US"/>
        </a:p>
      </dgm:t>
    </dgm:pt>
    <dgm:pt modelId="{8CDA3762-720B-4237-AAF8-C59B32F02C9A}" type="sibTrans" cxnId="{241A1069-8BB1-4CDD-A0C8-0EA0BBDFAEEC}">
      <dgm:prSet/>
      <dgm:spPr/>
      <dgm:t>
        <a:bodyPr/>
        <a:lstStyle/>
        <a:p>
          <a:endParaRPr lang="en-US"/>
        </a:p>
      </dgm:t>
    </dgm:pt>
    <dgm:pt modelId="{46F771B9-3AA3-4124-A570-B03077DD89C4}" type="pres">
      <dgm:prSet presAssocID="{19145D3A-6F28-4D6E-ABED-145116A2E619}" presName="diagram" presStyleCnt="0">
        <dgm:presLayoutVars>
          <dgm:dir/>
          <dgm:animLvl val="lvl"/>
          <dgm:resizeHandles val="exact"/>
        </dgm:presLayoutVars>
      </dgm:prSet>
      <dgm:spPr/>
    </dgm:pt>
    <dgm:pt modelId="{D0F4E916-5138-4D6D-BE43-55E4598500A4}" type="pres">
      <dgm:prSet presAssocID="{36BADD44-C292-4FF9-92B5-ED156BB48C95}" presName="compNode" presStyleCnt="0"/>
      <dgm:spPr/>
    </dgm:pt>
    <dgm:pt modelId="{41A779DA-1062-429E-B477-BCC566426720}" type="pres">
      <dgm:prSet presAssocID="{36BADD44-C292-4FF9-92B5-ED156BB48C95}" presName="childRect" presStyleLbl="bgAcc1" presStyleIdx="0" presStyleCnt="1" custScaleY="101807">
        <dgm:presLayoutVars>
          <dgm:bulletEnabled val="1"/>
        </dgm:presLayoutVars>
      </dgm:prSet>
      <dgm:spPr/>
    </dgm:pt>
    <dgm:pt modelId="{86332D65-BD23-45C2-9A49-9A952F8781C2}" type="pres">
      <dgm:prSet presAssocID="{36BADD44-C292-4FF9-92B5-ED156BB48C9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BF0232C-C3ED-4E5E-AA4A-C870D1D6C45A}" type="pres">
      <dgm:prSet presAssocID="{36BADD44-C292-4FF9-92B5-ED156BB48C95}" presName="parentRect" presStyleLbl="alignNode1" presStyleIdx="0" presStyleCnt="1"/>
      <dgm:spPr/>
    </dgm:pt>
    <dgm:pt modelId="{F6A36722-18F2-4E00-9535-B8D02C3EDD6C}" type="pres">
      <dgm:prSet presAssocID="{36BADD44-C292-4FF9-92B5-ED156BB48C95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08ED21A-83B1-498C-A0D0-BF64EAC64A0A}" type="presOf" srcId="{CCB4B4C7-C436-4BCE-A06C-5545ED11E492}" destId="{41A779DA-1062-429E-B477-BCC566426720}" srcOrd="0" destOrd="0" presId="urn:microsoft.com/office/officeart/2005/8/layout/bList2"/>
    <dgm:cxn modelId="{8A5AC020-7FD5-4343-A563-DF67D08A2A57}" type="presOf" srcId="{19145D3A-6F28-4D6E-ABED-145116A2E619}" destId="{46F771B9-3AA3-4124-A570-B03077DD89C4}" srcOrd="0" destOrd="0" presId="urn:microsoft.com/office/officeart/2005/8/layout/bList2"/>
    <dgm:cxn modelId="{EAFF703C-0082-4063-BEA0-1A8A41AF8E36}" type="presOf" srcId="{36BADD44-C292-4FF9-92B5-ED156BB48C95}" destId="{6BF0232C-C3ED-4E5E-AA4A-C870D1D6C45A}" srcOrd="1" destOrd="0" presId="urn:microsoft.com/office/officeart/2005/8/layout/bList2"/>
    <dgm:cxn modelId="{241A1069-8BB1-4CDD-A0C8-0EA0BBDFAEEC}" srcId="{36BADD44-C292-4FF9-92B5-ED156BB48C95}" destId="{CCB4B4C7-C436-4BCE-A06C-5545ED11E492}" srcOrd="0" destOrd="0" parTransId="{0D0B57DD-2B11-448A-B930-F1F7937DB57A}" sibTransId="{8CDA3762-720B-4237-AAF8-C59B32F02C9A}"/>
    <dgm:cxn modelId="{71BBC17B-1326-4803-BD46-169488ECE3D8}" type="presOf" srcId="{36BADD44-C292-4FF9-92B5-ED156BB48C95}" destId="{86332D65-BD23-45C2-9A49-9A952F8781C2}" srcOrd="0" destOrd="0" presId="urn:microsoft.com/office/officeart/2005/8/layout/bList2"/>
    <dgm:cxn modelId="{FF0D68CB-A0E0-4772-B91E-A6526DECEB8B}" srcId="{19145D3A-6F28-4D6E-ABED-145116A2E619}" destId="{36BADD44-C292-4FF9-92B5-ED156BB48C95}" srcOrd="0" destOrd="0" parTransId="{3ECD579F-556E-4E54-A7A7-8257B29E43B2}" sibTransId="{26C810B2-2C88-46F1-AB07-48E29FDDE99E}"/>
    <dgm:cxn modelId="{63A6AFDB-0B2E-48E5-85E2-37BDF2C0FB67}" type="presParOf" srcId="{46F771B9-3AA3-4124-A570-B03077DD89C4}" destId="{D0F4E916-5138-4D6D-BE43-55E4598500A4}" srcOrd="0" destOrd="0" presId="urn:microsoft.com/office/officeart/2005/8/layout/bList2"/>
    <dgm:cxn modelId="{9608D033-4C86-4B7B-850F-17A559478DE5}" type="presParOf" srcId="{D0F4E916-5138-4D6D-BE43-55E4598500A4}" destId="{41A779DA-1062-429E-B477-BCC566426720}" srcOrd="0" destOrd="0" presId="urn:microsoft.com/office/officeart/2005/8/layout/bList2"/>
    <dgm:cxn modelId="{C23F1AE3-0CDC-457C-99AA-A6B6F09E72EF}" type="presParOf" srcId="{D0F4E916-5138-4D6D-BE43-55E4598500A4}" destId="{86332D65-BD23-45C2-9A49-9A952F8781C2}" srcOrd="1" destOrd="0" presId="urn:microsoft.com/office/officeart/2005/8/layout/bList2"/>
    <dgm:cxn modelId="{6111F1FE-A6C2-43E2-ACEB-7C2484C4C82C}" type="presParOf" srcId="{D0F4E916-5138-4D6D-BE43-55E4598500A4}" destId="{6BF0232C-C3ED-4E5E-AA4A-C870D1D6C45A}" srcOrd="2" destOrd="0" presId="urn:microsoft.com/office/officeart/2005/8/layout/bList2"/>
    <dgm:cxn modelId="{25401FA7-2791-4946-A539-248CA85823D0}" type="presParOf" srcId="{D0F4E916-5138-4D6D-BE43-55E4598500A4}" destId="{F6A36722-18F2-4E00-9535-B8D02C3EDD6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145D3A-6F28-4D6E-ABED-145116A2E619}" type="doc">
      <dgm:prSet loTypeId="urn:microsoft.com/office/officeart/2005/8/layout/bList2" loCatId="list" qsTypeId="urn:microsoft.com/office/officeart/2005/8/quickstyle/simple5" qsCatId="simple" csTypeId="urn:microsoft.com/office/officeart/2005/8/colors/accent1_2" csCatId="accent1" phldr="1"/>
      <dgm:spPr/>
    </dgm:pt>
    <dgm:pt modelId="{36BADD44-C292-4FF9-92B5-ED156BB48C95}">
      <dgm:prSet phldrT="[Text]" custT="1"/>
      <dgm:spPr/>
      <dgm:t>
        <a:bodyPr/>
        <a:lstStyle/>
        <a:p>
          <a:r>
            <a:rPr lang="en-US" sz="2000" dirty="0"/>
            <a:t>SVM</a:t>
          </a:r>
        </a:p>
      </dgm:t>
    </dgm:pt>
    <dgm:pt modelId="{3ECD579F-556E-4E54-A7A7-8257B29E43B2}" type="parTrans" cxnId="{FF0D68CB-A0E0-4772-B91E-A6526DECEB8B}">
      <dgm:prSet/>
      <dgm:spPr/>
      <dgm:t>
        <a:bodyPr/>
        <a:lstStyle/>
        <a:p>
          <a:endParaRPr lang="en-US"/>
        </a:p>
      </dgm:t>
    </dgm:pt>
    <dgm:pt modelId="{26C810B2-2C88-46F1-AB07-48E29FDDE99E}" type="sibTrans" cxnId="{FF0D68CB-A0E0-4772-B91E-A6526DECEB8B}">
      <dgm:prSet/>
      <dgm:spPr/>
      <dgm:t>
        <a:bodyPr/>
        <a:lstStyle/>
        <a:p>
          <a:endParaRPr lang="en-US"/>
        </a:p>
      </dgm:t>
    </dgm:pt>
    <dgm:pt modelId="{46F771B9-3AA3-4124-A570-B03077DD89C4}" type="pres">
      <dgm:prSet presAssocID="{19145D3A-6F28-4D6E-ABED-145116A2E619}" presName="diagram" presStyleCnt="0">
        <dgm:presLayoutVars>
          <dgm:dir/>
          <dgm:animLvl val="lvl"/>
          <dgm:resizeHandles val="exact"/>
        </dgm:presLayoutVars>
      </dgm:prSet>
      <dgm:spPr/>
    </dgm:pt>
    <dgm:pt modelId="{D0F4E916-5138-4D6D-BE43-55E4598500A4}" type="pres">
      <dgm:prSet presAssocID="{36BADD44-C292-4FF9-92B5-ED156BB48C95}" presName="compNode" presStyleCnt="0"/>
      <dgm:spPr/>
    </dgm:pt>
    <dgm:pt modelId="{41A779DA-1062-429E-B477-BCC566426720}" type="pres">
      <dgm:prSet presAssocID="{36BADD44-C292-4FF9-92B5-ED156BB48C95}" presName="childRect" presStyleLbl="bgAcc1" presStyleIdx="0" presStyleCnt="1" custScaleY="97458">
        <dgm:presLayoutVars>
          <dgm:bulletEnabled val="1"/>
        </dgm:presLayoutVars>
      </dgm:prSet>
      <dgm:spPr/>
    </dgm:pt>
    <dgm:pt modelId="{86332D65-BD23-45C2-9A49-9A952F8781C2}" type="pres">
      <dgm:prSet presAssocID="{36BADD44-C292-4FF9-92B5-ED156BB48C95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BF0232C-C3ED-4E5E-AA4A-C870D1D6C45A}" type="pres">
      <dgm:prSet presAssocID="{36BADD44-C292-4FF9-92B5-ED156BB48C95}" presName="parentRect" presStyleLbl="alignNode1" presStyleIdx="0" presStyleCnt="1"/>
      <dgm:spPr/>
    </dgm:pt>
    <dgm:pt modelId="{F6A36722-18F2-4E00-9535-B8D02C3EDD6C}" type="pres">
      <dgm:prSet presAssocID="{36BADD44-C292-4FF9-92B5-ED156BB48C95}" presName="adorn" presStyleLbl="fgAccFollowNode1" presStyleIdx="0" presStyleCnt="1"/>
      <dgm:spPr>
        <a:blipFill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</dgm:ptLst>
  <dgm:cxnLst>
    <dgm:cxn modelId="{8A5AC020-7FD5-4343-A563-DF67D08A2A57}" type="presOf" srcId="{19145D3A-6F28-4D6E-ABED-145116A2E619}" destId="{46F771B9-3AA3-4124-A570-B03077DD89C4}" srcOrd="0" destOrd="0" presId="urn:microsoft.com/office/officeart/2005/8/layout/bList2"/>
    <dgm:cxn modelId="{EAFF703C-0082-4063-BEA0-1A8A41AF8E36}" type="presOf" srcId="{36BADD44-C292-4FF9-92B5-ED156BB48C95}" destId="{6BF0232C-C3ED-4E5E-AA4A-C870D1D6C45A}" srcOrd="1" destOrd="0" presId="urn:microsoft.com/office/officeart/2005/8/layout/bList2"/>
    <dgm:cxn modelId="{71BBC17B-1326-4803-BD46-169488ECE3D8}" type="presOf" srcId="{36BADD44-C292-4FF9-92B5-ED156BB48C95}" destId="{86332D65-BD23-45C2-9A49-9A952F8781C2}" srcOrd="0" destOrd="0" presId="urn:microsoft.com/office/officeart/2005/8/layout/bList2"/>
    <dgm:cxn modelId="{FF0D68CB-A0E0-4772-B91E-A6526DECEB8B}" srcId="{19145D3A-6F28-4D6E-ABED-145116A2E619}" destId="{36BADD44-C292-4FF9-92B5-ED156BB48C95}" srcOrd="0" destOrd="0" parTransId="{3ECD579F-556E-4E54-A7A7-8257B29E43B2}" sibTransId="{26C810B2-2C88-46F1-AB07-48E29FDDE99E}"/>
    <dgm:cxn modelId="{63A6AFDB-0B2E-48E5-85E2-37BDF2C0FB67}" type="presParOf" srcId="{46F771B9-3AA3-4124-A570-B03077DD89C4}" destId="{D0F4E916-5138-4D6D-BE43-55E4598500A4}" srcOrd="0" destOrd="0" presId="urn:microsoft.com/office/officeart/2005/8/layout/bList2"/>
    <dgm:cxn modelId="{9608D033-4C86-4B7B-850F-17A559478DE5}" type="presParOf" srcId="{D0F4E916-5138-4D6D-BE43-55E4598500A4}" destId="{41A779DA-1062-429E-B477-BCC566426720}" srcOrd="0" destOrd="0" presId="urn:microsoft.com/office/officeart/2005/8/layout/bList2"/>
    <dgm:cxn modelId="{C23F1AE3-0CDC-457C-99AA-A6B6F09E72EF}" type="presParOf" srcId="{D0F4E916-5138-4D6D-BE43-55E4598500A4}" destId="{86332D65-BD23-45C2-9A49-9A952F8781C2}" srcOrd="1" destOrd="0" presId="urn:microsoft.com/office/officeart/2005/8/layout/bList2"/>
    <dgm:cxn modelId="{6111F1FE-A6C2-43E2-ACEB-7C2484C4C82C}" type="presParOf" srcId="{D0F4E916-5138-4D6D-BE43-55E4598500A4}" destId="{6BF0232C-C3ED-4E5E-AA4A-C870D1D6C45A}" srcOrd="2" destOrd="0" presId="urn:microsoft.com/office/officeart/2005/8/layout/bList2"/>
    <dgm:cxn modelId="{25401FA7-2791-4946-A539-248CA85823D0}" type="presParOf" srcId="{D0F4E916-5138-4D6D-BE43-55E4598500A4}" destId="{F6A36722-18F2-4E00-9535-B8D02C3EDD6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779DA-1062-429E-B477-BCC566426720}">
      <dsp:nvSpPr>
        <dsp:cNvPr id="0" name=""/>
        <dsp:cNvSpPr/>
      </dsp:nvSpPr>
      <dsp:spPr>
        <a:xfrm>
          <a:off x="800787" y="1270"/>
          <a:ext cx="1565490" cy="11897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7470" tIns="232410" rIns="77470" bIns="77470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100" kern="1200">
              <a:solidFill>
                <a:srgbClr val="00B050"/>
              </a:solidFill>
              <a:latin typeface="+mj-lt"/>
              <a:sym typeface="Wingdings" panose="05000000000000000000" pitchFamily="2" charset="2"/>
            </a:rPr>
            <a:t> </a:t>
          </a:r>
          <a:endParaRPr lang="en-US" sz="6100" kern="1200"/>
        </a:p>
      </dsp:txBody>
      <dsp:txXfrm>
        <a:off x="828664" y="29147"/>
        <a:ext cx="1509736" cy="1161845"/>
      </dsp:txXfrm>
    </dsp:sp>
    <dsp:sp modelId="{6BF0232C-C3ED-4E5E-AA4A-C870D1D6C45A}">
      <dsp:nvSpPr>
        <dsp:cNvPr id="0" name=""/>
        <dsp:cNvSpPr/>
      </dsp:nvSpPr>
      <dsp:spPr>
        <a:xfrm>
          <a:off x="800787" y="1180434"/>
          <a:ext cx="1565490" cy="502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Random Forest</a:t>
          </a:r>
        </a:p>
      </dsp:txBody>
      <dsp:txXfrm>
        <a:off x="800787" y="1180434"/>
        <a:ext cx="1102458" cy="502500"/>
      </dsp:txXfrm>
    </dsp:sp>
    <dsp:sp modelId="{F6A36722-18F2-4E00-9535-B8D02C3EDD6C}">
      <dsp:nvSpPr>
        <dsp:cNvPr id="0" name=""/>
        <dsp:cNvSpPr/>
      </dsp:nvSpPr>
      <dsp:spPr>
        <a:xfrm>
          <a:off x="1947530" y="1260251"/>
          <a:ext cx="547921" cy="5479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C7E9E4-DE30-4BF7-8A2D-6894B0141E3C}">
      <dsp:nvSpPr>
        <dsp:cNvPr id="0" name=""/>
        <dsp:cNvSpPr/>
      </dsp:nvSpPr>
      <dsp:spPr>
        <a:xfrm>
          <a:off x="2631196" y="1270"/>
          <a:ext cx="1565490" cy="11897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A52250-542A-4848-BE29-96EBD325D5F1}">
      <dsp:nvSpPr>
        <dsp:cNvPr id="0" name=""/>
        <dsp:cNvSpPr/>
      </dsp:nvSpPr>
      <dsp:spPr>
        <a:xfrm>
          <a:off x="2631196" y="1180434"/>
          <a:ext cx="1565490" cy="502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Gradient Boosting</a:t>
          </a:r>
        </a:p>
      </dsp:txBody>
      <dsp:txXfrm>
        <a:off x="2631196" y="1180434"/>
        <a:ext cx="1102458" cy="502500"/>
      </dsp:txXfrm>
    </dsp:sp>
    <dsp:sp modelId="{5960C74B-F0F6-4606-AEA0-095078C2966C}">
      <dsp:nvSpPr>
        <dsp:cNvPr id="0" name=""/>
        <dsp:cNvSpPr/>
      </dsp:nvSpPr>
      <dsp:spPr>
        <a:xfrm>
          <a:off x="3777939" y="1260251"/>
          <a:ext cx="547921" cy="54792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18FC08-6F00-4101-970A-ECBFD8CCF1FC}">
      <dsp:nvSpPr>
        <dsp:cNvPr id="0" name=""/>
        <dsp:cNvSpPr/>
      </dsp:nvSpPr>
      <dsp:spPr>
        <a:xfrm>
          <a:off x="4461605" y="1568"/>
          <a:ext cx="1565490" cy="118853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379E34-237A-4A95-85B9-A2D1AEF1745B}">
      <dsp:nvSpPr>
        <dsp:cNvPr id="0" name=""/>
        <dsp:cNvSpPr/>
      </dsp:nvSpPr>
      <dsp:spPr>
        <a:xfrm>
          <a:off x="4461605" y="1180136"/>
          <a:ext cx="1565490" cy="502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Ada Boost</a:t>
          </a:r>
        </a:p>
      </dsp:txBody>
      <dsp:txXfrm>
        <a:off x="4461605" y="1180136"/>
        <a:ext cx="1102458" cy="502500"/>
      </dsp:txXfrm>
    </dsp:sp>
    <dsp:sp modelId="{61B9C6FB-FC43-4D47-942A-C49861C96A4D}">
      <dsp:nvSpPr>
        <dsp:cNvPr id="0" name=""/>
        <dsp:cNvSpPr/>
      </dsp:nvSpPr>
      <dsp:spPr>
        <a:xfrm>
          <a:off x="5608348" y="1259953"/>
          <a:ext cx="547921" cy="54792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779DA-1062-429E-B477-BCC566426720}">
      <dsp:nvSpPr>
        <dsp:cNvPr id="0" name=""/>
        <dsp:cNvSpPr/>
      </dsp:nvSpPr>
      <dsp:spPr>
        <a:xfrm>
          <a:off x="182290" y="3479"/>
          <a:ext cx="1635348" cy="118972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F0232C-C3ED-4E5E-AA4A-C870D1D6C45A}">
      <dsp:nvSpPr>
        <dsp:cNvPr id="0" name=""/>
        <dsp:cNvSpPr/>
      </dsp:nvSpPr>
      <dsp:spPr>
        <a:xfrm>
          <a:off x="182290" y="1208717"/>
          <a:ext cx="1635348" cy="5249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SVM</a:t>
          </a:r>
        </a:p>
      </dsp:txBody>
      <dsp:txXfrm>
        <a:off x="182290" y="1208717"/>
        <a:ext cx="1151654" cy="524923"/>
      </dsp:txXfrm>
    </dsp:sp>
    <dsp:sp modelId="{F6A36722-18F2-4E00-9535-B8D02C3EDD6C}">
      <dsp:nvSpPr>
        <dsp:cNvPr id="0" name=""/>
        <dsp:cNvSpPr/>
      </dsp:nvSpPr>
      <dsp:spPr>
        <a:xfrm>
          <a:off x="1380206" y="1292096"/>
          <a:ext cx="572372" cy="57237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218FC08-6F00-4101-970A-ECBFD8CCF1FC}">
      <dsp:nvSpPr>
        <dsp:cNvPr id="0" name=""/>
        <dsp:cNvSpPr/>
      </dsp:nvSpPr>
      <dsp:spPr>
        <a:xfrm>
          <a:off x="2094379" y="1813"/>
          <a:ext cx="1635348" cy="119638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6379E34-237A-4A95-85B9-A2D1AEF1745B}">
      <dsp:nvSpPr>
        <dsp:cNvPr id="0" name=""/>
        <dsp:cNvSpPr/>
      </dsp:nvSpPr>
      <dsp:spPr>
        <a:xfrm>
          <a:off x="2094379" y="1210383"/>
          <a:ext cx="1635348" cy="5249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Neural Network</a:t>
          </a:r>
        </a:p>
      </dsp:txBody>
      <dsp:txXfrm>
        <a:off x="2094379" y="1210383"/>
        <a:ext cx="1151654" cy="524923"/>
      </dsp:txXfrm>
    </dsp:sp>
    <dsp:sp modelId="{61B9C6FB-FC43-4D47-942A-C49861C96A4D}">
      <dsp:nvSpPr>
        <dsp:cNvPr id="0" name=""/>
        <dsp:cNvSpPr/>
      </dsp:nvSpPr>
      <dsp:spPr>
        <a:xfrm>
          <a:off x="3292295" y="1293763"/>
          <a:ext cx="572372" cy="57237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779DA-1062-429E-B477-BCC566426720}">
      <dsp:nvSpPr>
        <dsp:cNvPr id="0" name=""/>
        <dsp:cNvSpPr/>
      </dsp:nvSpPr>
      <dsp:spPr>
        <a:xfrm>
          <a:off x="2631196" y="1270"/>
          <a:ext cx="1565490" cy="118972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7470" tIns="232410" rIns="77470" bIns="77470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6100" kern="1200">
              <a:solidFill>
                <a:srgbClr val="00B050"/>
              </a:solidFill>
              <a:latin typeface="+mj-lt"/>
              <a:sym typeface="Wingdings" panose="05000000000000000000" pitchFamily="2" charset="2"/>
            </a:rPr>
            <a:t> </a:t>
          </a:r>
          <a:endParaRPr lang="en-US" sz="6100" kern="1200"/>
        </a:p>
      </dsp:txBody>
      <dsp:txXfrm>
        <a:off x="2659073" y="29147"/>
        <a:ext cx="1509736" cy="1161845"/>
      </dsp:txXfrm>
    </dsp:sp>
    <dsp:sp modelId="{6BF0232C-C3ED-4E5E-AA4A-C870D1D6C45A}">
      <dsp:nvSpPr>
        <dsp:cNvPr id="0" name=""/>
        <dsp:cNvSpPr/>
      </dsp:nvSpPr>
      <dsp:spPr>
        <a:xfrm>
          <a:off x="2631196" y="1180434"/>
          <a:ext cx="1565490" cy="5025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0" rIns="2286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Random Forest</a:t>
          </a:r>
        </a:p>
      </dsp:txBody>
      <dsp:txXfrm>
        <a:off x="2631196" y="1180434"/>
        <a:ext cx="1102458" cy="502500"/>
      </dsp:txXfrm>
    </dsp:sp>
    <dsp:sp modelId="{F6A36722-18F2-4E00-9535-B8D02C3EDD6C}">
      <dsp:nvSpPr>
        <dsp:cNvPr id="0" name=""/>
        <dsp:cNvSpPr/>
      </dsp:nvSpPr>
      <dsp:spPr>
        <a:xfrm>
          <a:off x="3777939" y="1260251"/>
          <a:ext cx="547921" cy="54792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779DA-1062-429E-B477-BCC566426720}">
      <dsp:nvSpPr>
        <dsp:cNvPr id="0" name=""/>
        <dsp:cNvSpPr/>
      </dsp:nvSpPr>
      <dsp:spPr>
        <a:xfrm>
          <a:off x="1136361" y="1405"/>
          <a:ext cx="1638995" cy="119237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F0232C-C3ED-4E5E-AA4A-C870D1D6C45A}">
      <dsp:nvSpPr>
        <dsp:cNvPr id="0" name=""/>
        <dsp:cNvSpPr/>
      </dsp:nvSpPr>
      <dsp:spPr>
        <a:xfrm>
          <a:off x="1136361" y="1209330"/>
          <a:ext cx="1638995" cy="5260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0" rIns="254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SVM</a:t>
          </a:r>
        </a:p>
      </dsp:txBody>
      <dsp:txXfrm>
        <a:off x="1136361" y="1209330"/>
        <a:ext cx="1154222" cy="526094"/>
      </dsp:txXfrm>
    </dsp:sp>
    <dsp:sp modelId="{F6A36722-18F2-4E00-9535-B8D02C3EDD6C}">
      <dsp:nvSpPr>
        <dsp:cNvPr id="0" name=""/>
        <dsp:cNvSpPr/>
      </dsp:nvSpPr>
      <dsp:spPr>
        <a:xfrm>
          <a:off x="2336948" y="1292895"/>
          <a:ext cx="573648" cy="57364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000" r="-1000"/>
          </a:stretch>
        </a:blip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57BDD2-FD8F-DB97-3B52-B87D6F3C2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646F6-9457-BD67-7C83-65FAA5E751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49A72A-4651-45C7-9E42-35BFFD46D92F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0DE2B-367D-0F52-FAA8-3ACF1E4EAA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C8EAA-C094-412A-F8A7-2165B600C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88172-A614-444B-9E98-71B10C8CD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58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9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4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7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venir Next LT Pro" panose="020B0504020202020204" pitchFamily="34" charset="0"/>
              </a:rPr>
              <a:t>Can categorizes up to 90%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60-90%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dirty="0">
                <a:latin typeface="Avenir Next LT Pro" panose="020B0504020202020204" pitchFamily="34" charset="0"/>
              </a:rPr>
              <a:t> and assess potential asteroids threat to life on Earth.</a:t>
            </a:r>
          </a:p>
          <a:p>
            <a:r>
              <a:rPr lang="en-US" dirty="0"/>
              <a:t>Dr. Vera C. Rubin was an American astronomer. Her amazing legacy life-work strongly focuses on finding profound evidence on the existence of unseen "dark" matter in the Cosmo.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9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1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83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 time and relationships patterns of an object given consecutive observed time points. Past observations often influence future values.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1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45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31816-AF2F-1242-F46B-D491A845E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A44CE-7EA8-1458-D688-33AE22854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EC9CE-4E9C-5EDC-E164-36D0F5B6D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87164-08E0-C6EF-2F03-E48C6796A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E6F85-6220-421D-9203-84F526C4C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3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1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489960" y="822961"/>
              <a:ext cx="5212080" cy="5212080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829D3BA-2CE1-52FA-09B7-96BDEAF53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3124200" y="459028"/>
            <a:ext cx="5943600" cy="5939944"/>
          </a:xfrm>
          <a:prstGeom prst="ellipse">
            <a:avLst/>
          </a:prstGeom>
          <a:gradFill flip="none" rotWithShape="1">
            <a:gsLst>
              <a:gs pos="7000">
                <a:schemeClr val="accent5">
                  <a:alpha val="3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1731702"/>
            <a:ext cx="10241280" cy="3394596"/>
          </a:xfrm>
        </p:spPr>
        <p:txBody>
          <a:bodyPr anchor="ctr" anchorCtr="0"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53DD31-8C23-CEA0-7016-E263E3AE4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6401228"/>
            <a:ext cx="12192000" cy="456772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52400" y="161109"/>
            <a:ext cx="6400800" cy="609446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2071713" y="2385989"/>
            <a:ext cx="1951041" cy="6094468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1810016" y="1721821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075528" y="-614277"/>
            <a:ext cx="4400609" cy="5637268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314338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189782"/>
            <a:ext cx="5219086" cy="38301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739649" y="1823065"/>
            <a:ext cx="3936495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887059" y="2009950"/>
            <a:ext cx="4529559" cy="3725411"/>
          </a:xfrm>
        </p:spPr>
        <p:txBody>
          <a:bodyPr anchor="ctr">
            <a:normAutofit/>
          </a:bodyPr>
          <a:lstStyle>
            <a:lvl1pPr marL="457200" indent="-228600" algn="l"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1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E402A4-F264-4871-DFF1-9A34F1F19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82" y="0"/>
            <a:ext cx="12252955" cy="6858000"/>
            <a:chOff x="-30482" y="0"/>
            <a:chExt cx="12252955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-425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30482" y="0"/>
              <a:ext cx="6553723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flipH="1">
              <a:off x="6523243" y="469850"/>
              <a:ext cx="3170572" cy="6387725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10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19">
              <a:extLst>
                <a:ext uri="{FF2B5EF4-FFF2-40B4-BE49-F238E27FC236}">
                  <a16:creationId xmlns:a16="http://schemas.microsoft.com/office/drawing/2014/main" id="{0CC1E85A-F138-6197-E8DA-2DE6BB5E0619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H="1">
              <a:off x="3822710" y="933418"/>
              <a:ext cx="5431536" cy="5431536"/>
            </a:xfrm>
            <a:prstGeom prst="ellipse">
              <a:avLst/>
            </a:pr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CD023-F890-6522-3CBB-909C23BF31B3}"/>
                </a:ext>
              </a:extLst>
            </p:cNvPr>
            <p:cNvSpPr/>
            <p:nvPr userDrawn="1"/>
          </p:nvSpPr>
          <p:spPr>
            <a:xfrm rot="5400000" flipH="1">
              <a:off x="8043933" y="2679459"/>
              <a:ext cx="2657845" cy="5699234"/>
            </a:xfrm>
            <a:prstGeom prst="rect">
              <a:avLst/>
            </a:prstGeom>
            <a:gradFill>
              <a:gsLst>
                <a:gs pos="2000">
                  <a:schemeClr val="accent4">
                    <a:alpha val="50000"/>
                  </a:schemeClr>
                </a:gs>
                <a:gs pos="100000">
                  <a:schemeClr val="accent3">
                    <a:alpha val="20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872" y="548640"/>
            <a:ext cx="5538158" cy="5810678"/>
          </a:xfrm>
        </p:spPr>
        <p:txBody>
          <a:bodyPr anchor="ctr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A540C6-9611-36DF-E763-4F4D9F6190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23243" y="948047"/>
            <a:ext cx="2711967" cy="5431330"/>
          </a:xfrm>
          <a:custGeom>
            <a:avLst/>
            <a:gdLst>
              <a:gd name="connsiteX0" fmla="*/ 0 w 2711967"/>
              <a:gd name="connsiteY0" fmla="*/ 0 h 5431330"/>
              <a:gd name="connsiteX1" fmla="*/ 275450 w 2711967"/>
              <a:gd name="connsiteY1" fmla="*/ 13918 h 5431330"/>
              <a:gd name="connsiteX2" fmla="*/ 2711967 w 2711967"/>
              <a:gd name="connsiteY2" fmla="*/ 2715665 h 5431330"/>
              <a:gd name="connsiteX3" fmla="*/ 275450 w 2711967"/>
              <a:gd name="connsiteY3" fmla="*/ 5417412 h 5431330"/>
              <a:gd name="connsiteX4" fmla="*/ 0 w 2711967"/>
              <a:gd name="connsiteY4" fmla="*/ 5431330 h 54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1967" h="5431330">
                <a:moveTo>
                  <a:pt x="0" y="0"/>
                </a:moveTo>
                <a:lnTo>
                  <a:pt x="275450" y="13918"/>
                </a:lnTo>
                <a:cubicBezTo>
                  <a:pt x="1644006" y="152993"/>
                  <a:pt x="2711967" y="1309531"/>
                  <a:pt x="2711967" y="2715665"/>
                </a:cubicBezTo>
                <a:cubicBezTo>
                  <a:pt x="2711967" y="4121800"/>
                  <a:pt x="1644006" y="5278338"/>
                  <a:pt x="275450" y="5417412"/>
                </a:cubicBezTo>
                <a:lnTo>
                  <a:pt x="0" y="543133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tIns="1645920" rIns="18288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099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8121AD-8518-1695-111E-C8CFF8A3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-2" y="0"/>
              <a:ext cx="6096001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0DFABF-2A96-46EC-8C35-1C4A9D0A0739}"/>
                </a:ext>
              </a:extLst>
            </p:cNvPr>
            <p:cNvSpPr/>
            <p:nvPr userDrawn="1"/>
          </p:nvSpPr>
          <p:spPr>
            <a:xfrm rot="16200000" flipH="1">
              <a:off x="4063256" y="400727"/>
              <a:ext cx="4065484" cy="8849062"/>
            </a:xfrm>
            <a:custGeom>
              <a:avLst/>
              <a:gdLst>
                <a:gd name="connsiteX0" fmla="*/ 0 w 4065484"/>
                <a:gd name="connsiteY0" fmla="*/ 4424531 h 8849062"/>
                <a:gd name="connsiteX1" fmla="*/ 3899197 w 4065484"/>
                <a:gd name="connsiteY1" fmla="*/ 8840480 h 8849062"/>
                <a:gd name="connsiteX2" fmla="*/ 4065484 w 4065484"/>
                <a:gd name="connsiteY2" fmla="*/ 8849062 h 8849062"/>
                <a:gd name="connsiteX3" fmla="*/ 4065483 w 4065484"/>
                <a:gd name="connsiteY3" fmla="*/ 0 h 8849062"/>
                <a:gd name="connsiteX4" fmla="*/ 3899197 w 4065484"/>
                <a:gd name="connsiteY4" fmla="*/ 8581 h 8849062"/>
                <a:gd name="connsiteX5" fmla="*/ 0 w 4065484"/>
                <a:gd name="connsiteY5" fmla="*/ 4424531 h 884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5484" h="8849062">
                  <a:moveTo>
                    <a:pt x="0" y="4424531"/>
                  </a:moveTo>
                  <a:cubicBezTo>
                    <a:pt x="0" y="6722831"/>
                    <a:pt x="1709076" y="8613167"/>
                    <a:pt x="3899197" y="8840480"/>
                  </a:cubicBezTo>
                  <a:lnTo>
                    <a:pt x="4065484" y="8849062"/>
                  </a:lnTo>
                  <a:lnTo>
                    <a:pt x="4065483" y="0"/>
                  </a:lnTo>
                  <a:lnTo>
                    <a:pt x="3899197" y="8581"/>
                  </a:lnTo>
                  <a:cubicBezTo>
                    <a:pt x="1709075" y="235897"/>
                    <a:pt x="0" y="2126232"/>
                    <a:pt x="0" y="4424531"/>
                  </a:cubicBezTo>
                  <a:close/>
                </a:path>
              </a:pathLst>
            </a:custGeom>
            <a:gradFill flip="none" rotWithShape="1">
              <a:gsLst>
                <a:gs pos="7000">
                  <a:schemeClr val="accent4">
                    <a:lumMod val="60000"/>
                    <a:lumOff val="40000"/>
                    <a:alpha val="3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6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590550"/>
            <a:ext cx="10241280" cy="1439418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9302-4099-D96F-C590-EF27DFFCD1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5360" y="2408517"/>
            <a:ext cx="10241280" cy="83239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365760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6237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7809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80592"/>
            <a:ext cx="5168348" cy="37101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23A755B-04DF-191D-5B87-B81FF2D5532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78502" y="102442"/>
            <a:ext cx="5089242" cy="6177587"/>
          </a:xfrm>
        </p:spPr>
        <p:txBody>
          <a:bodyPr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2pPr>
            <a:lvl3pPr marL="12001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4pPr>
            <a:lvl5pPr marL="2114550" indent="-285750">
              <a:buFont typeface="Arial" panose="020B0604020202020204" pitchFamily="34" charset="0"/>
              <a:buChar char="•"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5606" y="1707902"/>
            <a:ext cx="3708411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6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FB616C3-0961-9B6D-36D6-B2839AC86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4" y="0"/>
            <a:ext cx="12192004" cy="6858000"/>
            <a:chOff x="-4" y="0"/>
            <a:chExt cx="12192004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2728D19-281F-4946-9684-65A557653DD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12D4F2-D8CF-48D7-8E93-9342D2AE3950}"/>
                </a:ext>
              </a:extLst>
            </p:cNvPr>
            <p:cNvSpPr/>
            <p:nvPr userDrawn="1"/>
          </p:nvSpPr>
          <p:spPr>
            <a:xfrm rot="10800000" flipH="1">
              <a:off x="0" y="0"/>
              <a:ext cx="12191999" cy="6858000"/>
            </a:xfrm>
            <a:prstGeom prst="rect">
              <a:avLst/>
            </a:prstGeom>
            <a:gradFill>
              <a:gsLst>
                <a:gs pos="0">
                  <a:schemeClr val="accent5">
                    <a:alpha val="75000"/>
                  </a:schemeClr>
                </a:gs>
                <a:gs pos="100000">
                  <a:schemeClr val="tx2">
                    <a:lumMod val="50000"/>
                    <a:lumOff val="50000"/>
                    <a:alpha val="4800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1071F9-5F9E-43AF-B1F9-8F94CCA0D1D0}"/>
                </a:ext>
              </a:extLst>
            </p:cNvPr>
            <p:cNvSpPr/>
            <p:nvPr userDrawn="1"/>
          </p:nvSpPr>
          <p:spPr>
            <a:xfrm rot="10800000">
              <a:off x="-4" y="456773"/>
              <a:ext cx="12191999" cy="6400800"/>
            </a:xfrm>
            <a:prstGeom prst="rect">
              <a:avLst/>
            </a:prstGeom>
            <a:gradFill>
              <a:gsLst>
                <a:gs pos="0">
                  <a:schemeClr val="accent5">
                    <a:alpha val="37000"/>
                  </a:schemeClr>
                </a:gs>
                <a:gs pos="92000">
                  <a:schemeClr val="accent2">
                    <a:alpha val="7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54D1A4-E8FD-4E5A-A528-35498A356680}"/>
                </a:ext>
              </a:extLst>
            </p:cNvPr>
            <p:cNvSpPr/>
            <p:nvPr userDrawn="1"/>
          </p:nvSpPr>
          <p:spPr>
            <a:xfrm rot="10800000" flipH="1">
              <a:off x="1" y="0"/>
              <a:ext cx="5699229" cy="6858000"/>
            </a:xfrm>
            <a:prstGeom prst="rect">
              <a:avLst/>
            </a:prstGeom>
            <a:gradFill>
              <a:gsLst>
                <a:gs pos="13000">
                  <a:schemeClr val="accent2">
                    <a:alpha val="61000"/>
                  </a:schemeClr>
                </a:gs>
                <a:gs pos="99000">
                  <a:schemeClr val="accent4"/>
                </a:gs>
              </a:gsLst>
              <a:lin ang="18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F31AF05-E572-B087-8746-089966AF623A}"/>
                </a:ext>
              </a:extLst>
            </p:cNvPr>
            <p:cNvGrpSpPr/>
            <p:nvPr userDrawn="1"/>
          </p:nvGrpSpPr>
          <p:grpSpPr>
            <a:xfrm flipH="1">
              <a:off x="0" y="469850"/>
              <a:ext cx="8399763" cy="6388148"/>
              <a:chOff x="3822710" y="469850"/>
              <a:chExt cx="8399763" cy="6388148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30DFABF-2A96-46EC-8C35-1C4A9D0A0739}"/>
                  </a:ext>
                </a:extLst>
              </p:cNvPr>
              <p:cNvSpPr/>
              <p:nvPr userDrawn="1"/>
            </p:nvSpPr>
            <p:spPr>
              <a:xfrm flipH="1">
                <a:off x="6523243" y="469850"/>
                <a:ext cx="3170572" cy="6387725"/>
              </a:xfrm>
              <a:custGeom>
                <a:avLst/>
                <a:gdLst>
                  <a:gd name="connsiteX0" fmla="*/ 0 w 4065484"/>
                  <a:gd name="connsiteY0" fmla="*/ 4424531 h 8849062"/>
                  <a:gd name="connsiteX1" fmla="*/ 3899197 w 4065484"/>
                  <a:gd name="connsiteY1" fmla="*/ 8840480 h 8849062"/>
                  <a:gd name="connsiteX2" fmla="*/ 4065484 w 4065484"/>
                  <a:gd name="connsiteY2" fmla="*/ 8849062 h 8849062"/>
                  <a:gd name="connsiteX3" fmla="*/ 4065483 w 4065484"/>
                  <a:gd name="connsiteY3" fmla="*/ 0 h 8849062"/>
                  <a:gd name="connsiteX4" fmla="*/ 3899197 w 4065484"/>
                  <a:gd name="connsiteY4" fmla="*/ 8581 h 8849062"/>
                  <a:gd name="connsiteX5" fmla="*/ 0 w 4065484"/>
                  <a:gd name="connsiteY5" fmla="*/ 4424531 h 884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65484" h="8849062">
                    <a:moveTo>
                      <a:pt x="0" y="4424531"/>
                    </a:moveTo>
                    <a:cubicBezTo>
                      <a:pt x="0" y="6722831"/>
                      <a:pt x="1709076" y="8613167"/>
                      <a:pt x="3899197" y="8840480"/>
                    </a:cubicBezTo>
                    <a:lnTo>
                      <a:pt x="4065484" y="8849062"/>
                    </a:lnTo>
                    <a:lnTo>
                      <a:pt x="4065483" y="0"/>
                    </a:lnTo>
                    <a:lnTo>
                      <a:pt x="3899197" y="8581"/>
                    </a:lnTo>
                    <a:cubicBezTo>
                      <a:pt x="1709075" y="235897"/>
                      <a:pt x="0" y="2126232"/>
                      <a:pt x="0" y="4424531"/>
                    </a:cubicBezTo>
                    <a:close/>
                  </a:path>
                </a:pathLst>
              </a:custGeom>
              <a:gradFill flip="none" rotWithShape="1">
                <a:gsLst>
                  <a:gs pos="7000">
                    <a:schemeClr val="accent4">
                      <a:lumMod val="60000"/>
                      <a:lumOff val="40000"/>
                      <a:alpha val="1000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19">
                <a:extLst>
                  <a:ext uri="{FF2B5EF4-FFF2-40B4-BE49-F238E27FC236}">
                    <a16:creationId xmlns:a16="http://schemas.microsoft.com/office/drawing/2014/main" id="{0CC1E85A-F138-6197-E8DA-2DE6BB5E061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6200000" flipH="1">
                <a:off x="3822710" y="933418"/>
                <a:ext cx="5431536" cy="5431536"/>
              </a:xfrm>
              <a:prstGeom prst="ellipse">
                <a:avLst/>
              </a:prstGeom>
              <a:gradFill flip="none" rotWithShape="1">
                <a:gsLst>
                  <a:gs pos="7000">
                    <a:schemeClr val="accent4">
                      <a:lumMod val="60000"/>
                      <a:lumOff val="40000"/>
                      <a:alpha val="300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6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ECD023-F890-6522-3CBB-909C23BF31B3}"/>
                  </a:ext>
                </a:extLst>
              </p:cNvPr>
              <p:cNvSpPr/>
              <p:nvPr userDrawn="1"/>
            </p:nvSpPr>
            <p:spPr>
              <a:xfrm rot="5400000" flipH="1">
                <a:off x="8043933" y="2679459"/>
                <a:ext cx="2657845" cy="5699234"/>
              </a:xfrm>
              <a:prstGeom prst="rect">
                <a:avLst/>
              </a:prstGeom>
              <a:gradFill>
                <a:gsLst>
                  <a:gs pos="2000">
                    <a:schemeClr val="accent4">
                      <a:alpha val="25000"/>
                    </a:schemeClr>
                  </a:gs>
                  <a:gs pos="100000">
                    <a:schemeClr val="accent3">
                      <a:alpha val="20000"/>
                    </a:schemeClr>
                  </a:gs>
                </a:gsLst>
                <a:lin ang="13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A1B2-362C-9BE1-25F7-1E3A86E26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1250" y="548640"/>
            <a:ext cx="5486400" cy="3651513"/>
          </a:xfrm>
        </p:spPr>
        <p:txBody>
          <a:bodyPr anchor="b" anchorCtr="0"/>
          <a:lstStyle>
            <a:lvl1pPr algn="l">
              <a:defRPr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6F428-2517-EC05-3F5E-08602DD4DA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1250" y="4453466"/>
            <a:ext cx="5486400" cy="1855893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4768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1292" y="457200"/>
            <a:ext cx="7126530" cy="1569368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6409944"/>
          </a:xfrm>
          <a:solidFill>
            <a:schemeClr val="accent6"/>
          </a:solidFill>
        </p:spPr>
        <p:txBody>
          <a:bodyPr tIns="182880" anchor="t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41838" y="2368550"/>
            <a:ext cx="7125906" cy="33909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742950" indent="-285750"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2000"/>
            </a:lvl3pPr>
            <a:lvl4pPr marL="1657350" indent="-285750">
              <a:buFont typeface="Arial" panose="020B0604020202020204" pitchFamily="34" charset="0"/>
              <a:buChar char="•"/>
              <a:defRPr sz="2000"/>
            </a:lvl4pPr>
            <a:lvl5pPr marL="2114550" indent="-28575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1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6656623-465F-ABF1-A0A3-D5DED6EB1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078485" y="0"/>
            <a:ext cx="6113515" cy="6411879"/>
            <a:chOff x="-17809" y="0"/>
            <a:chExt cx="6113515" cy="641187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2DFFA2-22D4-4919-9C0C-45E51AF578AC}"/>
                </a:ext>
              </a:extLst>
            </p:cNvPr>
            <p:cNvSpPr/>
            <p:nvPr userDrawn="1"/>
          </p:nvSpPr>
          <p:spPr>
            <a:xfrm rot="5400000" flipH="1">
              <a:off x="-152592" y="162118"/>
              <a:ext cx="6400418" cy="6095233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100000">
                  <a:schemeClr val="accent5">
                    <a:alpha val="89000"/>
                  </a:scheme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BF45C-4020-4F59-8E88-4006B53BE427}"/>
                </a:ext>
              </a:extLst>
            </p:cNvPr>
            <p:cNvSpPr/>
            <p:nvPr userDrawn="1"/>
          </p:nvSpPr>
          <p:spPr>
            <a:xfrm rot="5400000" flipH="1">
              <a:off x="-161024" y="143687"/>
              <a:ext cx="6400418" cy="6113043"/>
            </a:xfrm>
            <a:prstGeom prst="rect">
              <a:avLst/>
            </a:prstGeom>
            <a:gradFill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FCE23BB-F1B6-4676-BAD7-56273E800FEB}"/>
                </a:ext>
              </a:extLst>
            </p:cNvPr>
            <p:cNvSpPr/>
            <p:nvPr userDrawn="1"/>
          </p:nvSpPr>
          <p:spPr>
            <a:xfrm rot="5400000" flipH="1">
              <a:off x="1932850" y="2249496"/>
              <a:ext cx="2211724" cy="6113042"/>
            </a:xfrm>
            <a:prstGeom prst="rect">
              <a:avLst/>
            </a:prstGeom>
            <a:gradFill>
              <a:gsLst>
                <a:gs pos="2000">
                  <a:schemeClr val="accent5">
                    <a:alpha val="28000"/>
                  </a:schemeClr>
                </a:gs>
                <a:gs pos="100000">
                  <a:schemeClr val="accent4">
                    <a:alpha val="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36A792-3F80-40BE-96DB-0CDC51B9AA89}"/>
                </a:ext>
              </a:extLst>
            </p:cNvPr>
            <p:cNvSpPr/>
            <p:nvPr userDrawn="1"/>
          </p:nvSpPr>
          <p:spPr>
            <a:xfrm rot="6097846">
              <a:off x="767675" y="747345"/>
              <a:ext cx="4808302" cy="4808302"/>
            </a:xfrm>
            <a:prstGeom prst="ellipse">
              <a:avLst/>
            </a:prstGeom>
            <a:gradFill>
              <a:gsLst>
                <a:gs pos="39000">
                  <a:schemeClr val="accent4">
                    <a:lumMod val="20000"/>
                    <a:lumOff val="80000"/>
                    <a:alpha val="0"/>
                  </a:schemeClr>
                </a:gs>
                <a:gs pos="100000">
                  <a:schemeClr val="accent6">
                    <a:alpha val="29000"/>
                  </a:scheme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7B9F2E-88FD-DD95-86E3-4FB51190D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461" y="548640"/>
            <a:ext cx="5148469" cy="32918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81933" y="964229"/>
            <a:ext cx="2221066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36F9EE-DD42-562B-C6F8-A748DBD767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1520" y="548541"/>
            <a:ext cx="5029200" cy="1754821"/>
          </a:xfrm>
        </p:spPr>
        <p:txBody>
          <a:bodyPr>
            <a:noAutofit/>
          </a:bodyPr>
          <a:lstStyle>
            <a:lvl1pPr marL="512064" indent="-512064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1143000" indent="-457200">
              <a:buFont typeface="+mj-lt"/>
              <a:buAutoNum type="alphaLcPeriod"/>
              <a:defRPr>
                <a:solidFill>
                  <a:schemeClr val="tx1"/>
                </a:solidFill>
              </a:defRPr>
            </a:lvl2pPr>
            <a:lvl3pPr marL="1600200" indent="-342900">
              <a:buFont typeface="+mj-lt"/>
              <a:buAutoNum type="arabicParenR"/>
              <a:defRPr>
                <a:solidFill>
                  <a:schemeClr val="tx1"/>
                </a:solidFill>
              </a:defRPr>
            </a:lvl3pPr>
            <a:lvl4pPr marL="2057400" indent="-342900">
              <a:buFont typeface="+mj-lt"/>
              <a:buAutoNum type="alphaLcParenR"/>
              <a:defRPr>
                <a:solidFill>
                  <a:schemeClr val="tx1"/>
                </a:solidFill>
              </a:defRPr>
            </a:lvl4pPr>
            <a:lvl5pPr marL="2171700" indent="-342900"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EC04E9-710E-36FF-FDD9-AD9A2C4892B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28666" y="2477910"/>
            <a:ext cx="5029200" cy="379557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800100" indent="-3429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2pPr>
            <a:lvl3pPr marL="12001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573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211455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7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547358"/>
            <a:ext cx="10924649" cy="12344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26891" y="909187"/>
            <a:ext cx="2110981" cy="457200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E7159F4-9C90-4671-D0C4-5A5F1D7BDA4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31520" y="2193277"/>
            <a:ext cx="2633552" cy="36995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742950" indent="-285750"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657350" indent="-285750">
              <a:buFont typeface="Arial" panose="020B0604020202020204" pitchFamily="34" charset="0"/>
              <a:buChar char="•"/>
              <a:defRPr sz="1400"/>
            </a:lvl4pPr>
            <a:lvl5pPr marL="2114550" indent="-285750">
              <a:buFont typeface="Arial" panose="020B0604020202020204" pitchFamily="34" charset="0"/>
              <a:buChar char="•"/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9BEC78A7-502C-725F-1EE1-69E7CFBAD368}"/>
              </a:ext>
            </a:extLst>
          </p:cNvPr>
          <p:cNvSpPr>
            <a:spLocks noGrp="1"/>
          </p:cNvSpPr>
          <p:nvPr>
            <p:ph type="tbl" sz="quarter" idx="15" hasCustomPrompt="1"/>
          </p:nvPr>
        </p:nvSpPr>
        <p:spPr>
          <a:xfrm>
            <a:off x="3840163" y="2193925"/>
            <a:ext cx="7827962" cy="36988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8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71278" y="445231"/>
            <a:ext cx="6861903" cy="597954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6001831" y="218573"/>
            <a:ext cx="6400800" cy="5979538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7513392" y="1730137"/>
            <a:ext cx="3377678" cy="597953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3">
                  <a:lumMod val="75000"/>
                  <a:alpha val="8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D625ADC-8F5C-4D24-FB31-E0A0566E6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82880" y="572611"/>
            <a:ext cx="5676110" cy="5167469"/>
          </a:xfrm>
          <a:custGeom>
            <a:avLst/>
            <a:gdLst>
              <a:gd name="connsiteX0" fmla="*/ 2370046 w 5676110"/>
              <a:gd name="connsiteY0" fmla="*/ 0 h 5167469"/>
              <a:gd name="connsiteX1" fmla="*/ 2370046 w 5676110"/>
              <a:gd name="connsiteY1" fmla="*/ 5165927 h 5167469"/>
              <a:gd name="connsiteX2" fmla="*/ 5676110 w 5676110"/>
              <a:gd name="connsiteY2" fmla="*/ 5165927 h 5167469"/>
              <a:gd name="connsiteX3" fmla="*/ 5676110 w 5676110"/>
              <a:gd name="connsiteY3" fmla="*/ 0 h 5167469"/>
              <a:gd name="connsiteX4" fmla="*/ 0 w 5676110"/>
              <a:gd name="connsiteY4" fmla="*/ 2584289 h 5167469"/>
              <a:gd name="connsiteX5" fmla="*/ 2273104 w 5676110"/>
              <a:gd name="connsiteY5" fmla="*/ 5162459 h 5167469"/>
              <a:gd name="connsiteX6" fmla="*/ 2370044 w 5676110"/>
              <a:gd name="connsiteY6" fmla="*/ 5167469 h 5167469"/>
              <a:gd name="connsiteX7" fmla="*/ 2370043 w 5676110"/>
              <a:gd name="connsiteY7" fmla="*/ 1109 h 5167469"/>
              <a:gd name="connsiteX8" fmla="*/ 2273104 w 5676110"/>
              <a:gd name="connsiteY8" fmla="*/ 6119 h 5167469"/>
              <a:gd name="connsiteX9" fmla="*/ 0 w 5676110"/>
              <a:gd name="connsiteY9" fmla="*/ 2584289 h 5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76110" h="5167469">
                <a:moveTo>
                  <a:pt x="2370046" y="0"/>
                </a:moveTo>
                <a:lnTo>
                  <a:pt x="2370046" y="5165927"/>
                </a:lnTo>
                <a:lnTo>
                  <a:pt x="5676110" y="5165927"/>
                </a:lnTo>
                <a:lnTo>
                  <a:pt x="5676110" y="0"/>
                </a:lnTo>
                <a:close/>
                <a:moveTo>
                  <a:pt x="0" y="2584289"/>
                </a:moveTo>
                <a:cubicBezTo>
                  <a:pt x="0" y="3926109"/>
                  <a:pt x="996335" y="5029746"/>
                  <a:pt x="2273104" y="5162459"/>
                </a:cubicBezTo>
                <a:lnTo>
                  <a:pt x="2370044" y="5167469"/>
                </a:lnTo>
                <a:lnTo>
                  <a:pt x="2370043" y="1109"/>
                </a:lnTo>
                <a:lnTo>
                  <a:pt x="2273104" y="6119"/>
                </a:lnTo>
                <a:cubicBezTo>
                  <a:pt x="996335" y="138833"/>
                  <a:pt x="0" y="1242470"/>
                  <a:pt x="0" y="2584289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2"/>
              </a:gs>
              <a:gs pos="26000">
                <a:srgbClr val="C95A84"/>
              </a:gs>
              <a:gs pos="65000">
                <a:schemeClr val="accent6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7704887" y="942890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BB0C4-4982-9534-E355-6F700CA61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492" y="548640"/>
            <a:ext cx="5300038" cy="219456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637200" y="2720615"/>
            <a:ext cx="5731597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0B619215-4E74-E001-1C4D-1EAAF5DA1204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65955" y="1551008"/>
            <a:ext cx="4739422" cy="4264006"/>
          </a:xfrm>
        </p:spPr>
        <p:txBody>
          <a:bodyPr lIns="27432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90372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3pPr>
            <a:lvl4pPr marL="1540764" indent="-34290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4pPr>
            <a:lvl5pPr marL="2114550" indent="-285750">
              <a:spcBef>
                <a:spcPts val="1000"/>
              </a:spcBef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64404F-5F25-5592-752D-3FD61806AF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696492" y="3227402"/>
            <a:ext cx="5300038" cy="3004406"/>
          </a:xfrm>
        </p:spPr>
        <p:txBody>
          <a:bodyPr anchor="ctr">
            <a:normAutofit/>
          </a:bodyPr>
          <a:lstStyle>
            <a:lvl1pPr marL="347472" indent="-457200" algn="l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914400" indent="-457200">
              <a:spcBef>
                <a:spcPts val="1000"/>
              </a:spcBef>
              <a:buFont typeface="+mj-lt"/>
              <a:buAutoNum type="alphaLcPeriod"/>
              <a:defRPr/>
            </a:lvl2pPr>
            <a:lvl3pPr marL="1143000" indent="-342900">
              <a:spcBef>
                <a:spcPts val="1000"/>
              </a:spcBef>
              <a:buFont typeface="+mj-lt"/>
              <a:buAutoNum type="arabicParenR"/>
              <a:defRPr/>
            </a:lvl3pPr>
            <a:lvl4pPr marL="1600200" indent="-342900">
              <a:spcBef>
                <a:spcPts val="1000"/>
              </a:spcBef>
              <a:buFont typeface="+mj-lt"/>
              <a:buAutoNum type="alphaLcPeriod"/>
              <a:defRPr/>
            </a:lvl4pPr>
            <a:lvl5pPr marL="2057400" indent="-342900">
              <a:spcBef>
                <a:spcPts val="1000"/>
              </a:spcBef>
              <a:buFont typeface="+mj-lt"/>
              <a:buAutoNum type="romanLcPeriod"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2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EAC469D-C64C-4BB7-AB03-E450F8888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978646"/>
            <a:ext cx="12192003" cy="3376039"/>
            <a:chOff x="0" y="-978646"/>
            <a:chExt cx="12192003" cy="33760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C0C88D-87E5-47C3-AA92-269E45C85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 flipH="1">
              <a:off x="0" y="1"/>
              <a:ext cx="12192003" cy="2397392"/>
            </a:xfrm>
            <a:prstGeom prst="rect">
              <a:avLst/>
            </a:prstGeom>
            <a:gradFill>
              <a:gsLst>
                <a:gs pos="8000">
                  <a:schemeClr val="accent6"/>
                </a:gs>
                <a:gs pos="86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12C7D5-A921-47A9-8619-DD3D6EC81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4834054">
              <a:off x="4822383" y="-1739232"/>
              <a:ext cx="3118759" cy="4639931"/>
            </a:xfrm>
            <a:custGeom>
              <a:avLst/>
              <a:gdLst>
                <a:gd name="connsiteX0" fmla="*/ 3118759 w 3118759"/>
                <a:gd name="connsiteY0" fmla="*/ 79510 h 4639931"/>
                <a:gd name="connsiteX1" fmla="*/ 1204940 w 3118759"/>
                <a:gd name="connsiteY1" fmla="*/ 4639931 h 4639931"/>
                <a:gd name="connsiteX2" fmla="*/ 1103495 w 3118759"/>
                <a:gd name="connsiteY2" fmla="*/ 4578302 h 4639931"/>
                <a:gd name="connsiteX3" fmla="*/ 0 w 3118759"/>
                <a:gd name="connsiteY3" fmla="*/ 2502877 h 4639931"/>
                <a:gd name="connsiteX4" fmla="*/ 2502877 w 3118759"/>
                <a:gd name="connsiteY4" fmla="*/ 0 h 4639931"/>
                <a:gd name="connsiteX5" fmla="*/ 3007294 w 3118759"/>
                <a:gd name="connsiteY5" fmla="*/ 50850 h 463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8759" h="4639931">
                  <a:moveTo>
                    <a:pt x="3118759" y="79510"/>
                  </a:moveTo>
                  <a:lnTo>
                    <a:pt x="1204940" y="4639931"/>
                  </a:lnTo>
                  <a:lnTo>
                    <a:pt x="1103495" y="4578302"/>
                  </a:lnTo>
                  <a:cubicBezTo>
                    <a:pt x="437725" y="4128517"/>
                    <a:pt x="0" y="3366815"/>
                    <a:pt x="0" y="2502877"/>
                  </a:cubicBezTo>
                  <a:cubicBezTo>
                    <a:pt x="0" y="1120576"/>
                    <a:pt x="1120576" y="0"/>
                    <a:pt x="2502877" y="0"/>
                  </a:cubicBezTo>
                  <a:cubicBezTo>
                    <a:pt x="2675665" y="0"/>
                    <a:pt x="2844363" y="17509"/>
                    <a:pt x="3007294" y="50850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alpha val="12000"/>
                  </a:schemeClr>
                </a:gs>
                <a:gs pos="100000">
                  <a:schemeClr val="accent6">
                    <a:lumMod val="60000"/>
                    <a:lumOff val="40000"/>
                    <a:alpha val="2000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4315B16-F859-4692-83E7-34DB86837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4060818" y="0"/>
              <a:ext cx="8115300" cy="1945408"/>
            </a:xfrm>
            <a:prstGeom prst="rect">
              <a:avLst/>
            </a:prstGeom>
            <a:gradFill>
              <a:gsLst>
                <a:gs pos="0">
                  <a:schemeClr val="accent6">
                    <a:alpha val="16000"/>
                  </a:schemeClr>
                </a:gs>
                <a:gs pos="62000">
                  <a:schemeClr val="accent5">
                    <a:alpha val="0"/>
                  </a:schemeClr>
                </a:gs>
              </a:gsLst>
              <a:lin ang="20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5360" y="795528"/>
            <a:ext cx="10241280" cy="123444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928949" y="1011245"/>
            <a:ext cx="2315098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75360" y="2825496"/>
            <a:ext cx="10241280" cy="3186394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9266C16-8EA6-D555-3ADA-1DE20493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2" y="366777"/>
            <a:ext cx="5216238" cy="3382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409944"/>
          </a:xfrm>
          <a:solidFill>
            <a:schemeClr val="accent6"/>
          </a:solidFill>
        </p:spPr>
        <p:txBody>
          <a:bodyPr tIns="274320" anchor="t" anchorCtr="0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18562" y="3923818"/>
            <a:ext cx="5216239" cy="2349660"/>
          </a:xfrm>
        </p:spPr>
        <p:txBody>
          <a:bodyPr tIns="91440">
            <a:noAutofit/>
          </a:bodyPr>
          <a:lstStyle>
            <a:lvl1pPr>
              <a:buNone/>
              <a:defRPr sz="2000">
                <a:solidFill>
                  <a:schemeClr val="tx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7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7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746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6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2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3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858A11-CF78-F0C2-6CC5-E8D330396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180C09-F568-5879-8C5F-E0BE933A89FD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9213324-86C8-E3DF-9718-A525F6A309D2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486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</p:sldLayoutIdLst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galaxy in space with stars&#10;&#10;Description automatically generated">
            <a:extLst>
              <a:ext uri="{FF2B5EF4-FFF2-40B4-BE49-F238E27FC236}">
                <a16:creationId xmlns:a16="http://schemas.microsoft.com/office/drawing/2014/main" id="{73E63788-EA45-B1B4-8FA6-761CDCA3F0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4" r="1" b="13781"/>
          <a:stretch/>
        </p:blipFill>
        <p:spPr>
          <a:xfrm>
            <a:off x="1856533" y="2909977"/>
            <a:ext cx="8466979" cy="3948023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4875D-74C1-4E57-B28B-E2EE0B80C5B8}"/>
              </a:ext>
            </a:extLst>
          </p:cNvPr>
          <p:cNvSpPr txBox="1"/>
          <p:nvPr/>
        </p:nvSpPr>
        <p:spPr>
          <a:xfrm>
            <a:off x="6297279" y="475346"/>
            <a:ext cx="55831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spcAft>
                <a:spcPts val="1200"/>
              </a:spcAft>
            </a:pPr>
            <a:r>
              <a:rPr lang="en-US" sz="2800">
                <a:solidFill>
                  <a:schemeClr val="bg1"/>
                </a:solidFill>
                <a:latin typeface="Neue Haas Grotesk Text Pro" panose="020B0504020202020204" pitchFamily="34" charset="0"/>
                <a:cs typeface="DokChampa" panose="020B0502040204020203" pitchFamily="34" charset="-34"/>
              </a:rPr>
              <a:t>Final Project Presentation</a:t>
            </a:r>
            <a:br>
              <a:rPr lang="en-US" sz="2800">
                <a:solidFill>
                  <a:schemeClr val="bg1"/>
                </a:solidFill>
                <a:latin typeface="Neue Haas Grotesk Text Pro" panose="020B0504020202020204" pitchFamily="34" charset="0"/>
                <a:cs typeface="DokChampa" panose="020B0502040204020203" pitchFamily="34" charset="-34"/>
              </a:rPr>
            </a:br>
            <a:r>
              <a:rPr lang="en-US" sz="2800" b="1">
                <a:solidFill>
                  <a:schemeClr val="bg1"/>
                </a:solidFill>
                <a:latin typeface="Neue Haas Grotesk Text Pro" panose="020B0504020202020204" pitchFamily="34" charset="0"/>
                <a:cs typeface="DokChampa" panose="020B0502040204020203" pitchFamily="34" charset="-34"/>
              </a:rPr>
              <a:t>Astrophysical Object</a:t>
            </a:r>
          </a:p>
          <a:p>
            <a:pPr algn="r">
              <a:spcAft>
                <a:spcPts val="1200"/>
              </a:spcAft>
            </a:pPr>
            <a:r>
              <a:rPr lang="en-US" sz="2800" b="1">
                <a:solidFill>
                  <a:schemeClr val="bg1"/>
                </a:solidFill>
                <a:latin typeface="Neue Haas Grotesk Text Pro" panose="020B0504020202020204" pitchFamily="34" charset="0"/>
                <a:cs typeface="DokChampa" panose="020B0502040204020203" pitchFamily="34" charset="-34"/>
              </a:rPr>
              <a:t>Photometric Classification</a:t>
            </a:r>
          </a:p>
          <a:p>
            <a:pPr algn="r">
              <a:spcAft>
                <a:spcPts val="1200"/>
              </a:spcAft>
            </a:pPr>
            <a:r>
              <a:rPr lang="en-US" sz="2800">
                <a:solidFill>
                  <a:schemeClr val="bg1"/>
                </a:solidFill>
                <a:latin typeface="Neue Haas Grotesk Text Pro" panose="020B0504020202020204" pitchFamily="34" charset="0"/>
                <a:cs typeface="DokChampa" panose="020B0502040204020203" pitchFamily="34" charset="-34"/>
              </a:rPr>
              <a:t>3.18.2024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1C40DC-96BE-46FE-AD1F-FE43961ED9DD}"/>
              </a:ext>
            </a:extLst>
          </p:cNvPr>
          <p:cNvSpPr txBox="1"/>
          <p:nvPr/>
        </p:nvSpPr>
        <p:spPr>
          <a:xfrm>
            <a:off x="185063" y="408463"/>
            <a:ext cx="5606137" cy="1312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Neue Haas Grotesk Text Pro" panose="020B0504020202020204" pitchFamily="34" charset="0"/>
                <a:cs typeface="DokChampa" panose="020B0502040204020203" pitchFamily="34" charset="-34"/>
              </a:rPr>
              <a:t>Mai Ngo</a:t>
            </a:r>
            <a:br>
              <a:rPr lang="en-US" sz="2800" dirty="0">
                <a:solidFill>
                  <a:schemeClr val="bg1"/>
                </a:solidFill>
                <a:latin typeface="Neue Haas Grotesk Text Pro" panose="020B0504020202020204" pitchFamily="34" charset="0"/>
                <a:cs typeface="DokChampa" panose="020B0502040204020203" pitchFamily="34" charset="-34"/>
              </a:rPr>
            </a:br>
            <a:r>
              <a:rPr lang="en-US" sz="2800" b="1" dirty="0">
                <a:solidFill>
                  <a:schemeClr val="bg1"/>
                </a:solidFill>
                <a:latin typeface="Neue Haas Grotesk Text Pro" panose="020B0504020202020204" pitchFamily="34" charset="0"/>
                <a:cs typeface="DokChampa" panose="020B0502040204020203" pitchFamily="34" charset="-34"/>
              </a:rPr>
              <a:t>Advanced ML</a:t>
            </a:r>
            <a:endParaRPr lang="en-US" sz="2800" dirty="0">
              <a:solidFill>
                <a:schemeClr val="bg1"/>
              </a:solidFill>
              <a:latin typeface="Neue Haas Grotesk Text Pro" panose="020B0504020202020204" pitchFamily="34" charset="0"/>
              <a:cs typeface="DokChampa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377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BC5A08D-4C32-490E-A0D3-8828587F35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2461" y="171857"/>
            <a:ext cx="10516352" cy="48374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4213" indent="-223838"/>
            <a:r>
              <a:rPr lang="en-US" sz="2800" spc="750">
                <a:solidFill>
                  <a:schemeClr val="bg1"/>
                </a:solidFill>
              </a:rPr>
              <a:t>Class Imbalance (Down Sampling)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33B7B1-FEF2-49DF-B494-2794B9C1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51" y="934177"/>
            <a:ext cx="11408262" cy="5631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514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5386-C73F-D050-7660-F21B9A1A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600" y="1244765"/>
            <a:ext cx="4235013" cy="6725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26DF8-8A22-13D8-C899-87898E78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D9A6F-2432-4EE8-A845-A5E28529D7AC}"/>
              </a:ext>
            </a:extLst>
          </p:cNvPr>
          <p:cNvSpPr txBox="1"/>
          <p:nvPr/>
        </p:nvSpPr>
        <p:spPr>
          <a:xfrm>
            <a:off x="41296" y="2536723"/>
            <a:ext cx="6164826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30188"/>
            <a:r>
              <a:rPr lang="en-US" b="1" dirty="0">
                <a:latin typeface="+mj-lt"/>
              </a:rPr>
              <a:t>Train Data: 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Observations: 667, 725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Features: 18</a:t>
            </a:r>
          </a:p>
          <a:p>
            <a:pPr marL="230188"/>
            <a:endParaRPr lang="en-US" dirty="0">
              <a:latin typeface="+mj-lt"/>
            </a:endParaRPr>
          </a:p>
          <a:p>
            <a:pPr marL="230188"/>
            <a:r>
              <a:rPr lang="en-US" b="1" dirty="0">
                <a:latin typeface="+mj-lt"/>
              </a:rPr>
              <a:t>Down Sampled Data: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Observations: 81,155</a:t>
            </a:r>
          </a:p>
          <a:p>
            <a:pPr marL="91440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Features: 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A24B3-9DF0-43DE-A618-3902740CD0EB}"/>
              </a:ext>
            </a:extLst>
          </p:cNvPr>
          <p:cNvSpPr txBox="1"/>
          <p:nvPr/>
        </p:nvSpPr>
        <p:spPr>
          <a:xfrm>
            <a:off x="6706581" y="717293"/>
            <a:ext cx="5074429" cy="18869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Train-Test Split | 0.65 – 0.35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-&gt; Ensure similar class distribution in both sets.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</a:rPr>
              <a:t>Feature Selection ONLY on static data.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0D97A1-36CC-4D6E-8CC1-365CF2BFE62E}"/>
              </a:ext>
            </a:extLst>
          </p:cNvPr>
          <p:cNvSpPr/>
          <p:nvPr/>
        </p:nvSpPr>
        <p:spPr>
          <a:xfrm>
            <a:off x="8193689" y="2965013"/>
            <a:ext cx="2100217" cy="2867087"/>
          </a:xfrm>
          <a:prstGeom prst="ellipse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4" descr="Free Scales PNG Transparent Images, Download Free Scales PNG ...">
            <a:extLst>
              <a:ext uri="{FF2B5EF4-FFF2-40B4-BE49-F238E27FC236}">
                <a16:creationId xmlns:a16="http://schemas.microsoft.com/office/drawing/2014/main" id="{7C9870E5-9D12-4D5D-AD6F-617E7F6B5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271" y="3299072"/>
            <a:ext cx="1851051" cy="219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ECBA7C-19DD-459B-B633-41B06F10A193}"/>
              </a:ext>
            </a:extLst>
          </p:cNvPr>
          <p:cNvSpPr txBox="1"/>
          <p:nvPr/>
        </p:nvSpPr>
        <p:spPr>
          <a:xfrm>
            <a:off x="8318271" y="4446306"/>
            <a:ext cx="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W </a:t>
            </a:r>
            <a:r>
              <a:rPr lang="en-US" b="1" dirty="0">
                <a:latin typeface="+mj-lt"/>
                <a:sym typeface="Wingdings" panose="05000000000000000000" pitchFamily="2" charset="2"/>
              </a:rPr>
              <a:t>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3C2306-D1DE-496E-8CAA-D65C20797EAE}"/>
              </a:ext>
            </a:extLst>
          </p:cNvPr>
          <p:cNvSpPr txBox="1"/>
          <p:nvPr/>
        </p:nvSpPr>
        <p:spPr>
          <a:xfrm>
            <a:off x="9523691" y="4446306"/>
            <a:ext cx="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  <a:sym typeface="Wingdings" panose="05000000000000000000" pitchFamily="2" charset="2"/>
              </a:rPr>
              <a:t>W 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59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DD48AA-8240-40D0-A3FB-3C422A679DC5}"/>
              </a:ext>
            </a:extLst>
          </p:cNvPr>
          <p:cNvSpPr/>
          <p:nvPr/>
        </p:nvSpPr>
        <p:spPr>
          <a:xfrm>
            <a:off x="35575" y="3585510"/>
            <a:ext cx="4055644" cy="100566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600" b="1" cap="all" spc="7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CLASSIFICATION MODELS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9155FB-CD87-4B39-A5D9-2C88B49C48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6423951"/>
              </p:ext>
            </p:extLst>
          </p:nvPr>
        </p:nvGraphicFramePr>
        <p:xfrm>
          <a:off x="1908839" y="738461"/>
          <a:ext cx="6957058" cy="1809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5D93034F-4F44-4B1C-A0F4-A6A298E903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5409967"/>
              </p:ext>
            </p:extLst>
          </p:nvPr>
        </p:nvGraphicFramePr>
        <p:xfrm>
          <a:off x="8179853" y="711164"/>
          <a:ext cx="4046958" cy="1867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6564CF1-638A-404A-8516-CC10354B9F94}"/>
              </a:ext>
            </a:extLst>
          </p:cNvPr>
          <p:cNvSpPr txBox="1"/>
          <p:nvPr/>
        </p:nvSpPr>
        <p:spPr>
          <a:xfrm>
            <a:off x="5033811" y="3428999"/>
            <a:ext cx="5732147" cy="3048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sym typeface="Wingdings" panose="05000000000000000000" pitchFamily="2" charset="2"/>
              </a:rPr>
              <a:t></a:t>
            </a:r>
            <a:r>
              <a:rPr lang="en-US" sz="2000">
                <a:latin typeface="+mj-lt"/>
              </a:rPr>
              <a:t>: Parameter </a:t>
            </a:r>
            <a:r>
              <a:rPr lang="en-US" sz="2000" dirty="0">
                <a:latin typeface="+mj-lt"/>
              </a:rPr>
              <a:t>Tuning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Base ‘best’ Model.</a:t>
            </a:r>
            <a:endParaRPr lang="en-US" dirty="0"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 </a:t>
            </a:r>
            <a:r>
              <a:rPr lang="en-US" sz="20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: Feature Selection (FS) on Train Data.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F0"/>
                </a:solidFill>
                <a:sym typeface="Wingdings" panose="05000000000000000000" pitchFamily="2" charset="2"/>
              </a:rPr>
              <a:t>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: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 Model FS with Train Data.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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: Base ‘best’ Model on Down-sampled Data.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C000"/>
                </a:solidFill>
                <a:sym typeface="Wingdings" panose="05000000000000000000" pitchFamily="2" charset="2"/>
              </a:rPr>
              <a:t></a:t>
            </a:r>
            <a:r>
              <a:rPr lang="en-US" sz="24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: Model FS on Down-sampled Data.</a:t>
            </a:r>
            <a:endParaRPr lang="en-US" dirty="0"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874C3-3354-4519-9703-F81E9F52F87D}"/>
              </a:ext>
            </a:extLst>
          </p:cNvPr>
          <p:cNvSpPr txBox="1"/>
          <p:nvPr/>
        </p:nvSpPr>
        <p:spPr>
          <a:xfrm>
            <a:off x="4277033" y="2967334"/>
            <a:ext cx="287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+mj-lt"/>
              </a:rPr>
              <a:t>Top-down order!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C3B629-5A1A-4965-A3E3-9795BCD4A0E9}"/>
              </a:ext>
            </a:extLst>
          </p:cNvPr>
          <p:cNvSpPr txBox="1"/>
          <p:nvPr/>
        </p:nvSpPr>
        <p:spPr>
          <a:xfrm>
            <a:off x="2737301" y="870676"/>
            <a:ext cx="1489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ym typeface="Wingdings" panose="05000000000000000000" pitchFamily="2" charset="2"/>
              </a:rPr>
              <a:t>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  </a:t>
            </a:r>
            <a:r>
              <a:rPr lang="en-US" sz="2800" dirty="0">
                <a:solidFill>
                  <a:srgbClr val="00B0F0"/>
                </a:solidFill>
                <a:sym typeface="Wingdings" panose="05000000000000000000" pitchFamily="2" charset="2"/>
              </a:rPr>
              <a:t> </a:t>
            </a: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 </a:t>
            </a:r>
            <a:r>
              <a:rPr lang="en-US" sz="2800" dirty="0">
                <a:solidFill>
                  <a:srgbClr val="FFC000"/>
                </a:solidFill>
                <a:sym typeface="Wingdings" panose="05000000000000000000" pitchFamily="2" charset="2"/>
              </a:rPr>
              <a:t> </a:t>
            </a:r>
            <a:r>
              <a:rPr lang="en-US" sz="2400" b="1" dirty="0">
                <a:latin typeface="+mj-lt"/>
                <a:sym typeface="Wingdings" panose="05000000000000000000" pitchFamily="2" charset="2"/>
              </a:rPr>
              <a:t>CV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endParaRPr lang="en-US" sz="2800" dirty="0"/>
          </a:p>
        </p:txBody>
      </p:sp>
      <p:pic>
        <p:nvPicPr>
          <p:cNvPr id="2052" name="Picture 4" descr="Money bag Bank - money bag png download - 1024*1142 - Free Transparent ...">
            <a:extLst>
              <a:ext uri="{FF2B5EF4-FFF2-40B4-BE49-F238E27FC236}">
                <a16:creationId xmlns:a16="http://schemas.microsoft.com/office/drawing/2014/main" id="{6695434C-9801-44D3-92FE-FB94E550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806" y="809700"/>
            <a:ext cx="964968" cy="10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9DC22C-675F-487E-9C77-68A21BD80F07}"/>
              </a:ext>
            </a:extLst>
          </p:cNvPr>
          <p:cNvSpPr txBox="1"/>
          <p:nvPr/>
        </p:nvSpPr>
        <p:spPr>
          <a:xfrm>
            <a:off x="6489718" y="864822"/>
            <a:ext cx="1320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ym typeface="Wingdings" panose="05000000000000000000" pitchFamily="2" charset="2"/>
              </a:rPr>
              <a:t></a:t>
            </a:r>
            <a:r>
              <a:rPr lang="en-US" sz="2800">
                <a:solidFill>
                  <a:srgbClr val="00B050"/>
                </a:solidFill>
                <a:sym typeface="Wingdings" panose="05000000000000000000" pitchFamily="2" charset="2"/>
              </a:rPr>
              <a:t>  </a:t>
            </a:r>
            <a:r>
              <a:rPr lang="en-US" sz="2800">
                <a:solidFill>
                  <a:srgbClr val="00B0F0"/>
                </a:solidFill>
                <a:sym typeface="Wingdings" panose="05000000000000000000" pitchFamily="2" charset="2"/>
              </a:rPr>
              <a:t> </a:t>
            </a:r>
            <a:r>
              <a:rPr lang="en-US" sz="2800">
                <a:solidFill>
                  <a:srgbClr val="7030A0"/>
                </a:solidFill>
                <a:sym typeface="Wingdings" panose="05000000000000000000" pitchFamily="2" charset="2"/>
              </a:rPr>
              <a:t> </a:t>
            </a:r>
            <a:r>
              <a:rPr lang="en-US" sz="2800">
                <a:solidFill>
                  <a:srgbClr val="FFC000"/>
                </a:solidFill>
                <a:sym typeface="Wingdings" panose="05000000000000000000" pitchFamily="2" charset="2"/>
              </a:rPr>
              <a:t></a:t>
            </a:r>
            <a:r>
              <a:rPr lang="en-US" sz="280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endParaRPr lang="en-US" sz="28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9CC11-1C48-4FAD-9E1D-37065E80F38D}"/>
              </a:ext>
            </a:extLst>
          </p:cNvPr>
          <p:cNvSpPr txBox="1"/>
          <p:nvPr/>
        </p:nvSpPr>
        <p:spPr>
          <a:xfrm>
            <a:off x="4684402" y="864822"/>
            <a:ext cx="1320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ym typeface="Wingdings" panose="05000000000000000000" pitchFamily="2" charset="2"/>
              </a:rPr>
              <a:t></a:t>
            </a:r>
            <a:r>
              <a:rPr lang="en-US" sz="2800">
                <a:solidFill>
                  <a:srgbClr val="00B050"/>
                </a:solidFill>
                <a:sym typeface="Wingdings" panose="05000000000000000000" pitchFamily="2" charset="2"/>
              </a:rPr>
              <a:t>  </a:t>
            </a:r>
            <a:r>
              <a:rPr lang="en-US" sz="2800">
                <a:solidFill>
                  <a:srgbClr val="00B0F0"/>
                </a:solidFill>
                <a:sym typeface="Wingdings" panose="05000000000000000000" pitchFamily="2" charset="2"/>
              </a:rPr>
              <a:t> </a:t>
            </a:r>
            <a:r>
              <a:rPr lang="en-US" sz="2800">
                <a:solidFill>
                  <a:srgbClr val="7030A0"/>
                </a:solidFill>
                <a:sym typeface="Wingdings" panose="05000000000000000000" pitchFamily="2" charset="2"/>
              </a:rPr>
              <a:t> </a:t>
            </a:r>
            <a:r>
              <a:rPr lang="en-US" sz="2800">
                <a:solidFill>
                  <a:srgbClr val="FFC000"/>
                </a:solidFill>
                <a:sym typeface="Wingdings" panose="05000000000000000000" pitchFamily="2" charset="2"/>
              </a:rPr>
              <a:t></a:t>
            </a:r>
            <a:r>
              <a:rPr lang="en-US" sz="280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endParaRPr lang="en-US" sz="2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C36696-4A8C-45CD-B078-05ACB2796337}"/>
              </a:ext>
            </a:extLst>
          </p:cNvPr>
          <p:cNvSpPr txBox="1"/>
          <p:nvPr/>
        </p:nvSpPr>
        <p:spPr>
          <a:xfrm>
            <a:off x="10414045" y="1080265"/>
            <a:ext cx="132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ym typeface="Wingdings" panose="05000000000000000000" pitchFamily="2" charset="2"/>
              </a:rPr>
              <a:t></a:t>
            </a:r>
            <a:r>
              <a:rPr lang="en-US" sz="280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2800">
                <a:solidFill>
                  <a:srgbClr val="7030A0"/>
                </a:solidFill>
                <a:sym typeface="Wingdings" panose="05000000000000000000" pitchFamily="2" charset="2"/>
              </a:rPr>
              <a:t> </a:t>
            </a:r>
            <a:r>
              <a:rPr lang="en-US" sz="280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48650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186F80-7215-47FB-657E-C8F2797A7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3DAF4AA-9270-40B5-B73C-B11B9A9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1D5E60A-D6B1-4F21-A993-313958AF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15300" y="-4"/>
            <a:ext cx="4076699" cy="685800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B7BB16B-E108-4C64-97D5-7AC67CC5E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24863" y="1390436"/>
            <a:ext cx="6857572" cy="4076700"/>
          </a:xfrm>
          <a:prstGeom prst="rect">
            <a:avLst/>
          </a:prstGeom>
          <a:gradFill>
            <a:gsLst>
              <a:gs pos="0">
                <a:schemeClr val="accent4">
                  <a:alpha val="13000"/>
                </a:schemeClr>
              </a:gs>
              <a:gs pos="99000">
                <a:schemeClr val="accent2">
                  <a:alpha val="5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A628-6E9B-44AE-A7C9-B2E98784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F6A003-4671-4F7B-A12E-2946D61E4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85110" y="1451112"/>
            <a:ext cx="6858001" cy="3955771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72000">
                <a:schemeClr val="tx2">
                  <a:lumMod val="75000"/>
                  <a:lumOff val="25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9B76A4-7E0B-B930-A89C-5BB3D09E7B18}"/>
              </a:ext>
            </a:extLst>
          </p:cNvPr>
          <p:cNvSpPr/>
          <p:nvPr/>
        </p:nvSpPr>
        <p:spPr>
          <a:xfrm>
            <a:off x="286015" y="5382461"/>
            <a:ext cx="7664022" cy="100566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 dirty="0">
                <a:latin typeface="+mj-lt"/>
                <a:ea typeface="+mj-ea"/>
                <a:cs typeface="+mj-cs"/>
              </a:rPr>
              <a:t>CLASSIFICATION MODELS 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4CEB99AD-3619-5D1B-5CE4-3B13286A9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026258"/>
              </p:ext>
            </p:extLst>
          </p:nvPr>
        </p:nvGraphicFramePr>
        <p:xfrm>
          <a:off x="5741886" y="2020097"/>
          <a:ext cx="6957058" cy="1809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0BE5BB7-2BBA-8274-9BE7-5F5BEE309C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0297034"/>
              </p:ext>
            </p:extLst>
          </p:nvPr>
        </p:nvGraphicFramePr>
        <p:xfrm>
          <a:off x="9076780" y="1998314"/>
          <a:ext cx="4046958" cy="1867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3D091B9-DE0B-2643-2389-49319DC58D31}"/>
              </a:ext>
            </a:extLst>
          </p:cNvPr>
          <p:cNvSpPr txBox="1"/>
          <p:nvPr/>
        </p:nvSpPr>
        <p:spPr>
          <a:xfrm>
            <a:off x="1287931" y="1459060"/>
            <a:ext cx="6028702" cy="3140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  <a:sym typeface="Wingdings" panose="05000000000000000000" pitchFamily="2" charset="2"/>
              </a:rPr>
              <a:t></a:t>
            </a:r>
            <a:r>
              <a:rPr lang="en-US" sz="2000" dirty="0">
                <a:latin typeface="+mj-lt"/>
              </a:rPr>
              <a:t>: Hyperparameter Tuning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 Base ‘best’ Model.</a:t>
            </a:r>
            <a:endParaRPr lang="en-US" dirty="0"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 </a:t>
            </a:r>
            <a:r>
              <a:rPr lang="en-US" sz="2000" dirty="0">
                <a:solidFill>
                  <a:srgbClr val="00B050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: Feature Selection (FS) on Train Data.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B0F0"/>
                </a:solidFill>
                <a:sym typeface="Wingdings" panose="05000000000000000000" pitchFamily="2" charset="2"/>
              </a:rPr>
              <a:t>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: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 Model FS with Train Data.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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: Base ‘best’ Model on Down-sampled Data.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rgbClr val="FFC000"/>
                </a:solidFill>
                <a:sym typeface="Wingdings" panose="05000000000000000000" pitchFamily="2" charset="2"/>
              </a:rPr>
              <a:t></a:t>
            </a:r>
            <a:r>
              <a:rPr lang="en-US" sz="24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sz="2000" dirty="0">
                <a:latin typeface="+mj-lt"/>
                <a:sym typeface="Wingdings" panose="05000000000000000000" pitchFamily="2" charset="2"/>
              </a:rPr>
              <a:t>: Model FS on Down-sampled Data.</a:t>
            </a:r>
            <a:endParaRPr lang="en-US" dirty="0"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17712B-23DE-189D-082B-31580A3FDE21}"/>
              </a:ext>
            </a:extLst>
          </p:cNvPr>
          <p:cNvSpPr txBox="1"/>
          <p:nvPr/>
        </p:nvSpPr>
        <p:spPr>
          <a:xfrm>
            <a:off x="531153" y="997395"/>
            <a:ext cx="2872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+mj-lt"/>
              </a:rPr>
              <a:t>Top-down order!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06559-13ED-5AF1-0A0F-174DE9668F8C}"/>
              </a:ext>
            </a:extLst>
          </p:cNvPr>
          <p:cNvSpPr txBox="1"/>
          <p:nvPr/>
        </p:nvSpPr>
        <p:spPr>
          <a:xfrm>
            <a:off x="8408609" y="2146145"/>
            <a:ext cx="14897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ym typeface="Wingdings" panose="05000000000000000000" pitchFamily="2" charset="2"/>
              </a:rPr>
              <a:t>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  </a:t>
            </a:r>
            <a:r>
              <a:rPr lang="en-US" sz="2800" dirty="0">
                <a:solidFill>
                  <a:srgbClr val="00B0F0"/>
                </a:solidFill>
                <a:sym typeface="Wingdings" panose="05000000000000000000" pitchFamily="2" charset="2"/>
              </a:rPr>
              <a:t> </a:t>
            </a:r>
            <a:r>
              <a:rPr lang="en-US" sz="2800" dirty="0">
                <a:solidFill>
                  <a:srgbClr val="7030A0"/>
                </a:solidFill>
                <a:sym typeface="Wingdings" panose="05000000000000000000" pitchFamily="2" charset="2"/>
              </a:rPr>
              <a:t> </a:t>
            </a:r>
            <a:r>
              <a:rPr lang="en-US" sz="2800" dirty="0">
                <a:solidFill>
                  <a:srgbClr val="FFC000"/>
                </a:solidFill>
                <a:sym typeface="Wingdings" panose="05000000000000000000" pitchFamily="2" charset="2"/>
              </a:rPr>
              <a:t> </a:t>
            </a:r>
            <a:r>
              <a:rPr lang="en-US" sz="2400" b="1" dirty="0">
                <a:latin typeface="+mj-lt"/>
                <a:sym typeface="Wingdings" panose="05000000000000000000" pitchFamily="2" charset="2"/>
              </a:rPr>
              <a:t>CV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endParaRPr lang="en-US" sz="2800" dirty="0"/>
          </a:p>
        </p:txBody>
      </p:sp>
      <p:pic>
        <p:nvPicPr>
          <p:cNvPr id="21" name="Picture 4" descr="Money bag Bank - money bag png download - 1024*1142 - Free Transparent ...">
            <a:extLst>
              <a:ext uri="{FF2B5EF4-FFF2-40B4-BE49-F238E27FC236}">
                <a16:creationId xmlns:a16="http://schemas.microsoft.com/office/drawing/2014/main" id="{58790B67-523F-F960-9D6C-97AD7286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692" y="2085167"/>
            <a:ext cx="964968" cy="10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8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683EFC-5388-4C25-9A84-FDEA3D951AFB}"/>
              </a:ext>
            </a:extLst>
          </p:cNvPr>
          <p:cNvSpPr/>
          <p:nvPr/>
        </p:nvSpPr>
        <p:spPr>
          <a:xfrm>
            <a:off x="295145" y="76690"/>
            <a:ext cx="5545215" cy="74921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u="sng" cap="all" spc="750" dirty="0">
                <a:solidFill>
                  <a:srgbClr val="003300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C2778-5530-4A14-961E-552C30E0A46D}"/>
              </a:ext>
            </a:extLst>
          </p:cNvPr>
          <p:cNvSpPr txBox="1"/>
          <p:nvPr/>
        </p:nvSpPr>
        <p:spPr>
          <a:xfrm>
            <a:off x="295145" y="1100943"/>
            <a:ext cx="11592055" cy="1691938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+mj-lt"/>
              </a:rPr>
              <a:t>Tune parameters: </a:t>
            </a:r>
            <a:r>
              <a:rPr lang="en-US" sz="2400" dirty="0">
                <a:latin typeface="+mj-lt"/>
              </a:rPr>
              <a:t>'criterion': [</a:t>
            </a:r>
            <a:r>
              <a:rPr lang="en-US" sz="2400" b="1" dirty="0">
                <a:latin typeface="+mj-lt"/>
              </a:rPr>
              <a:t>'</a:t>
            </a:r>
            <a:r>
              <a:rPr lang="en-US" sz="2400" b="1" dirty="0" err="1">
                <a:latin typeface="+mj-lt"/>
              </a:rPr>
              <a:t>gini</a:t>
            </a:r>
            <a:r>
              <a:rPr lang="en-US" sz="2400" b="1" dirty="0">
                <a:latin typeface="+mj-lt"/>
              </a:rPr>
              <a:t>'</a:t>
            </a:r>
            <a:r>
              <a:rPr lang="en-US" sz="2400" dirty="0">
                <a:latin typeface="+mj-lt"/>
              </a:rPr>
              <a:t>, 'entropy’]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Both with and without Cross-Validation gives the same outputs. Yet significantly difference in run time.</a:t>
            </a:r>
          </a:p>
        </p:txBody>
      </p:sp>
      <p:graphicFrame>
        <p:nvGraphicFramePr>
          <p:cNvPr id="32" name="Table 15">
            <a:extLst>
              <a:ext uri="{FF2B5EF4-FFF2-40B4-BE49-F238E27FC236}">
                <a16:creationId xmlns:a16="http://schemas.microsoft.com/office/drawing/2014/main" id="{DC45AF2A-C5DD-4209-9EC2-1C084DED8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52476"/>
              </p:ext>
            </p:extLst>
          </p:nvPr>
        </p:nvGraphicFramePr>
        <p:xfrm>
          <a:off x="2532550" y="3164790"/>
          <a:ext cx="7117244" cy="2743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226947">
                  <a:extLst>
                    <a:ext uri="{9D8B030D-6E8A-4147-A177-3AD203B41FA5}">
                      <a16:colId xmlns:a16="http://schemas.microsoft.com/office/drawing/2014/main" val="2970499957"/>
                    </a:ext>
                  </a:extLst>
                </a:gridCol>
                <a:gridCol w="1966700">
                  <a:extLst>
                    <a:ext uri="{9D8B030D-6E8A-4147-A177-3AD203B41FA5}">
                      <a16:colId xmlns:a16="http://schemas.microsoft.com/office/drawing/2014/main" val="4292079064"/>
                    </a:ext>
                  </a:extLst>
                </a:gridCol>
                <a:gridCol w="1923597">
                  <a:extLst>
                    <a:ext uri="{9D8B030D-6E8A-4147-A177-3AD203B41FA5}">
                      <a16:colId xmlns:a16="http://schemas.microsoft.com/office/drawing/2014/main" val="31736663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venir Next LT Pro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Log Loss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6271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0.97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1.05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9916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 Data (FS - 2)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0.81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6.78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923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Down-sampled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0.91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323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Down-sampled Data (FS -2)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13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6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4A8AF5-09B8-C7DB-CEFA-6509CB985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CE9E2ED-2BB1-46AE-A037-86EC1BF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7" y="-3"/>
            <a:ext cx="3611463" cy="6858000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100000">
                <a:schemeClr val="tx2">
                  <a:lumMod val="50000"/>
                  <a:lumOff val="5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2000">
                <a:schemeClr val="accent2">
                  <a:alpha val="69000"/>
                </a:schemeClr>
              </a:gs>
              <a:gs pos="99000">
                <a:schemeClr val="accent4">
                  <a:alpha val="74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chemeClr val="accent5">
                  <a:alpha val="26000"/>
                </a:schemeClr>
              </a:gs>
              <a:gs pos="49000">
                <a:schemeClr val="tx2">
                  <a:lumMod val="75000"/>
                  <a:lumOff val="25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0CFE9-9915-4421-AE68-D1692C12F50D}"/>
              </a:ext>
            </a:extLst>
          </p:cNvPr>
          <p:cNvSpPr/>
          <p:nvPr/>
        </p:nvSpPr>
        <p:spPr>
          <a:xfrm>
            <a:off x="8081180" y="488718"/>
            <a:ext cx="4078193" cy="183915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b="1" u="sng" cap="all" spc="7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Gradient</a:t>
            </a: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b="1" u="sng" cap="all" spc="7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boosting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E03A2E-5E7F-428B-9B05-A1E44D5AC13E}"/>
              </a:ext>
            </a:extLst>
          </p:cNvPr>
          <p:cNvSpPr txBox="1"/>
          <p:nvPr/>
        </p:nvSpPr>
        <p:spPr>
          <a:xfrm>
            <a:off x="8664375" y="2644170"/>
            <a:ext cx="2785378" cy="156966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Tune parameters: 'criterion': ['</a:t>
            </a:r>
            <a:r>
              <a:rPr lang="en-US" sz="2400" dirty="0" err="1">
                <a:latin typeface="+mj-lt"/>
              </a:rPr>
              <a:t>friedman_mse</a:t>
            </a:r>
            <a:r>
              <a:rPr lang="en-US" sz="2400" dirty="0">
                <a:latin typeface="+mj-lt"/>
              </a:rPr>
              <a:t>', </a:t>
            </a:r>
            <a:r>
              <a:rPr lang="en-US" sz="2400" b="1" dirty="0">
                <a:latin typeface="+mj-lt"/>
              </a:rPr>
              <a:t>'</a:t>
            </a:r>
            <a:r>
              <a:rPr lang="en-US" sz="2400" b="1" dirty="0" err="1">
                <a:latin typeface="+mj-lt"/>
              </a:rPr>
              <a:t>squared_error</a:t>
            </a:r>
            <a:r>
              <a:rPr lang="en-US" sz="2400" b="1" dirty="0">
                <a:latin typeface="+mj-lt"/>
              </a:rPr>
              <a:t>’</a:t>
            </a:r>
            <a:r>
              <a:rPr lang="en-US" sz="2400" dirty="0">
                <a:latin typeface="+mj-lt"/>
              </a:rPr>
              <a:t>]</a:t>
            </a:r>
          </a:p>
        </p:txBody>
      </p:sp>
      <p:graphicFrame>
        <p:nvGraphicFramePr>
          <p:cNvPr id="22" name="Table 15">
            <a:extLst>
              <a:ext uri="{FF2B5EF4-FFF2-40B4-BE49-F238E27FC236}">
                <a16:creationId xmlns:a16="http://schemas.microsoft.com/office/drawing/2014/main" id="{EE6D96BE-3F11-44C6-AA75-8EA38F869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811554"/>
              </p:ext>
            </p:extLst>
          </p:nvPr>
        </p:nvGraphicFramePr>
        <p:xfrm>
          <a:off x="450840" y="1714503"/>
          <a:ext cx="7173140" cy="2743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356733">
                  <a:extLst>
                    <a:ext uri="{9D8B030D-6E8A-4147-A177-3AD203B41FA5}">
                      <a16:colId xmlns:a16="http://schemas.microsoft.com/office/drawing/2014/main" val="2970499957"/>
                    </a:ext>
                  </a:extLst>
                </a:gridCol>
                <a:gridCol w="1877703">
                  <a:extLst>
                    <a:ext uri="{9D8B030D-6E8A-4147-A177-3AD203B41FA5}">
                      <a16:colId xmlns:a16="http://schemas.microsoft.com/office/drawing/2014/main" val="4292079064"/>
                    </a:ext>
                  </a:extLst>
                </a:gridCol>
                <a:gridCol w="1938704">
                  <a:extLst>
                    <a:ext uri="{9D8B030D-6E8A-4147-A177-3AD203B41FA5}">
                      <a16:colId xmlns:a16="http://schemas.microsoft.com/office/drawing/2014/main" val="31736663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venir Next LT Pro"/>
                          <a:ea typeface="+mn-ea"/>
                          <a:cs typeface="+mn-cs"/>
                        </a:rPr>
                        <a:t>Model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Next LT Pro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Log Loss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6271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+mj-lt"/>
                        </a:rPr>
                        <a:t>0.68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+mj-lt"/>
                        </a:rPr>
                        <a:t>11.64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9916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 Data (FS - 2)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0.65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12.55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923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Down-sampled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0.65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12.53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323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Down-sampled Data (FS - 2)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0.64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13.12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13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6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F3FA-E37C-4F01-AB1A-E1179A1A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A29C4D-033A-4A52-965D-EC972987DCF4}"/>
              </a:ext>
            </a:extLst>
          </p:cNvPr>
          <p:cNvSpPr/>
          <p:nvPr/>
        </p:nvSpPr>
        <p:spPr>
          <a:xfrm>
            <a:off x="-176980" y="185303"/>
            <a:ext cx="5150137" cy="707921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b="1" u="sng" cap="all" spc="7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Ada </a:t>
            </a:r>
            <a:r>
              <a:rPr lang="en-US" sz="3200" b="1" u="sng" cap="all" spc="7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88251F-B0B9-40DB-A4C7-036043B0EDFC}"/>
              </a:ext>
            </a:extLst>
          </p:cNvPr>
          <p:cNvSpPr txBox="1"/>
          <p:nvPr/>
        </p:nvSpPr>
        <p:spPr>
          <a:xfrm>
            <a:off x="699700" y="1188796"/>
            <a:ext cx="7711637" cy="830997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Tune parameters: '</a:t>
            </a:r>
            <a:r>
              <a:rPr lang="en-US" sz="2400" dirty="0" err="1">
                <a:latin typeface="+mj-lt"/>
              </a:rPr>
              <a:t>n_estimators</a:t>
            </a:r>
            <a:r>
              <a:rPr lang="en-US" sz="2400" dirty="0">
                <a:latin typeface="+mj-lt"/>
              </a:rPr>
              <a:t>': [20, 50, </a:t>
            </a:r>
            <a:r>
              <a:rPr lang="en-US" sz="2400" b="1" dirty="0">
                <a:latin typeface="+mj-lt"/>
              </a:rPr>
              <a:t>100</a:t>
            </a:r>
            <a:r>
              <a:rPr lang="en-US" sz="2400" dirty="0">
                <a:latin typeface="+mj-lt"/>
              </a:rPr>
              <a:t>, 200], </a:t>
            </a:r>
          </a:p>
          <a:p>
            <a:r>
              <a:rPr lang="en-US" sz="2400" dirty="0">
                <a:latin typeface="+mj-lt"/>
              </a:rPr>
              <a:t>		         '</a:t>
            </a:r>
            <a:r>
              <a:rPr lang="en-US" sz="2400" dirty="0" err="1">
                <a:latin typeface="+mj-lt"/>
              </a:rPr>
              <a:t>learning_rate</a:t>
            </a:r>
            <a:r>
              <a:rPr lang="en-US" sz="2400" dirty="0">
                <a:latin typeface="+mj-lt"/>
              </a:rPr>
              <a:t>': [</a:t>
            </a:r>
            <a:r>
              <a:rPr lang="en-US" sz="2400" b="1" dirty="0">
                <a:latin typeface="+mj-lt"/>
              </a:rPr>
              <a:t>0.01</a:t>
            </a:r>
            <a:r>
              <a:rPr lang="en-US" sz="2400" dirty="0">
                <a:latin typeface="+mj-lt"/>
              </a:rPr>
              <a:t>, 0.3, 0.5, 1.0]</a:t>
            </a:r>
          </a:p>
        </p:txBody>
      </p:sp>
      <p:graphicFrame>
        <p:nvGraphicFramePr>
          <p:cNvPr id="11" name="Table 15">
            <a:extLst>
              <a:ext uri="{FF2B5EF4-FFF2-40B4-BE49-F238E27FC236}">
                <a16:creationId xmlns:a16="http://schemas.microsoft.com/office/drawing/2014/main" id="{01E50F0A-33DE-4F45-ADE2-BE7253DBDD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087996"/>
              </p:ext>
            </p:extLst>
          </p:nvPr>
        </p:nvGraphicFramePr>
        <p:xfrm>
          <a:off x="2500581" y="2926004"/>
          <a:ext cx="7190837" cy="2743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3362632">
                  <a:extLst>
                    <a:ext uri="{9D8B030D-6E8A-4147-A177-3AD203B41FA5}">
                      <a16:colId xmlns:a16="http://schemas.microsoft.com/office/drawing/2014/main" val="2970499957"/>
                    </a:ext>
                  </a:extLst>
                </a:gridCol>
                <a:gridCol w="1982183">
                  <a:extLst>
                    <a:ext uri="{9D8B030D-6E8A-4147-A177-3AD203B41FA5}">
                      <a16:colId xmlns:a16="http://schemas.microsoft.com/office/drawing/2014/main" val="4292079064"/>
                    </a:ext>
                  </a:extLst>
                </a:gridCol>
                <a:gridCol w="1846022">
                  <a:extLst>
                    <a:ext uri="{9D8B030D-6E8A-4147-A177-3AD203B41FA5}">
                      <a16:colId xmlns:a16="http://schemas.microsoft.com/office/drawing/2014/main" val="31736663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venir Next LT Pro"/>
                          <a:ea typeface="+mn-ea"/>
                          <a:cs typeface="+mn-cs"/>
                        </a:rPr>
                        <a:t>Model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venir Next LT Pro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Log Loss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6271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+mj-lt"/>
                        </a:rPr>
                        <a:t>0.46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>
                          <a:effectLst/>
                          <a:latin typeface="+mj-lt"/>
                        </a:rPr>
                        <a:t>19.54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9916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 Data (FS - 3)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0.31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24.74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923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Down-sampled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0.23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7.78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323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Down-sampled Data (FS - 3)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0.23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27.78</a:t>
                      </a:r>
                      <a:endParaRPr lang="en-US" sz="1800" b="1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13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3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3" y="3587284"/>
            <a:ext cx="250197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5254" y="969296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A865451-9850-B9FC-5CD5-D14FD278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E04DEA-AD91-4D68-BFF7-2A9810B8213E}"/>
              </a:ext>
            </a:extLst>
          </p:cNvPr>
          <p:cNvSpPr/>
          <p:nvPr/>
        </p:nvSpPr>
        <p:spPr>
          <a:xfrm>
            <a:off x="-20562" y="1497330"/>
            <a:ext cx="4078193" cy="183915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3200" b="1" u="sng" cap="all" spc="7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NEURAL NETWORK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E7F09B-CBEA-4FF7-9A04-88E970691B0A}"/>
              </a:ext>
            </a:extLst>
          </p:cNvPr>
          <p:cNvSpPr txBox="1"/>
          <p:nvPr/>
        </p:nvSpPr>
        <p:spPr>
          <a:xfrm>
            <a:off x="4454664" y="3070518"/>
            <a:ext cx="4748416" cy="224593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1 LSTM layer for time series.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2 Dense layer for static.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Drop out rate = 0.2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Dense output layer | combine.</a:t>
            </a:r>
          </a:p>
        </p:txBody>
      </p:sp>
      <p:graphicFrame>
        <p:nvGraphicFramePr>
          <p:cNvPr id="22" name="Table 15">
            <a:extLst>
              <a:ext uri="{FF2B5EF4-FFF2-40B4-BE49-F238E27FC236}">
                <a16:creationId xmlns:a16="http://schemas.microsoft.com/office/drawing/2014/main" id="{9CB59184-A426-44CC-A230-E74547C01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182933"/>
              </p:ext>
            </p:extLst>
          </p:nvPr>
        </p:nvGraphicFramePr>
        <p:xfrm>
          <a:off x="4455394" y="1124723"/>
          <a:ext cx="7315200" cy="141674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489528">
                  <a:extLst>
                    <a:ext uri="{9D8B030D-6E8A-4147-A177-3AD203B41FA5}">
                      <a16:colId xmlns:a16="http://schemas.microsoft.com/office/drawing/2014/main" val="2970499957"/>
                    </a:ext>
                  </a:extLst>
                </a:gridCol>
                <a:gridCol w="1468939">
                  <a:extLst>
                    <a:ext uri="{9D8B030D-6E8A-4147-A177-3AD203B41FA5}">
                      <a16:colId xmlns:a16="http://schemas.microsoft.com/office/drawing/2014/main" val="4292079064"/>
                    </a:ext>
                  </a:extLst>
                </a:gridCol>
                <a:gridCol w="1556119">
                  <a:extLst>
                    <a:ext uri="{9D8B030D-6E8A-4147-A177-3AD203B41FA5}">
                      <a16:colId xmlns:a16="http://schemas.microsoft.com/office/drawing/2014/main" val="1188045301"/>
                    </a:ext>
                  </a:extLst>
                </a:gridCol>
                <a:gridCol w="1800614">
                  <a:extLst>
                    <a:ext uri="{9D8B030D-6E8A-4147-A177-3AD203B41FA5}">
                      <a16:colId xmlns:a16="http://schemas.microsoft.com/office/drawing/2014/main" val="31736663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Model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Accuracy (weight)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Cross-entropy Loss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6271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Down-sampled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9.6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32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6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5386-C73F-D050-7660-F21B9A1A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218" y="1291882"/>
            <a:ext cx="4235013" cy="672526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BEST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26DF8-8A22-13D8-C899-87898E78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 descr="Random Forest Classifier Python Example - Analytics Yogi">
            <a:extLst>
              <a:ext uri="{FF2B5EF4-FFF2-40B4-BE49-F238E27FC236}">
                <a16:creationId xmlns:a16="http://schemas.microsoft.com/office/drawing/2014/main" id="{2D1122F3-454A-4092-AC57-FA747875B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6" y="2479555"/>
            <a:ext cx="5335956" cy="351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ney Bag PNG File | PNG Mart">
            <a:extLst>
              <a:ext uri="{FF2B5EF4-FFF2-40B4-BE49-F238E27FC236}">
                <a16:creationId xmlns:a16="http://schemas.microsoft.com/office/drawing/2014/main" id="{4C515D45-D3E2-4F21-A9A2-68EB4C75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190" y="4832639"/>
            <a:ext cx="804278" cy="7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tatistics PNG Images Transparent Free Download | PNGMart">
            <a:extLst>
              <a:ext uri="{FF2B5EF4-FFF2-40B4-BE49-F238E27FC236}">
                <a16:creationId xmlns:a16="http://schemas.microsoft.com/office/drawing/2014/main" id="{CDD0B2B1-AA56-4135-9136-B48627E6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021" y="4984955"/>
            <a:ext cx="1195185" cy="45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15">
            <a:extLst>
              <a:ext uri="{FF2B5EF4-FFF2-40B4-BE49-F238E27FC236}">
                <a16:creationId xmlns:a16="http://schemas.microsoft.com/office/drawing/2014/main" id="{6EFEF7F6-2437-4065-91D5-1BB26FB19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67320"/>
              </p:ext>
            </p:extLst>
          </p:nvPr>
        </p:nvGraphicFramePr>
        <p:xfrm>
          <a:off x="6440130" y="1392170"/>
          <a:ext cx="5514135" cy="306266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500100">
                  <a:extLst>
                    <a:ext uri="{9D8B030D-6E8A-4147-A177-3AD203B41FA5}">
                      <a16:colId xmlns:a16="http://schemas.microsoft.com/office/drawing/2014/main" val="2970499957"/>
                    </a:ext>
                  </a:extLst>
                </a:gridCol>
                <a:gridCol w="1523715">
                  <a:extLst>
                    <a:ext uri="{9D8B030D-6E8A-4147-A177-3AD203B41FA5}">
                      <a16:colId xmlns:a16="http://schemas.microsoft.com/office/drawing/2014/main" val="4292079064"/>
                    </a:ext>
                  </a:extLst>
                </a:gridCol>
                <a:gridCol w="1490320">
                  <a:extLst>
                    <a:ext uri="{9D8B030D-6E8A-4147-A177-3AD203B41FA5}">
                      <a16:colId xmlns:a16="http://schemas.microsoft.com/office/drawing/2014/main" val="317366638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endParaRPr lang="en-US" sz="1800" b="1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Log Loss</a:t>
                      </a:r>
                    </a:p>
                  </a:txBody>
                  <a:tcPr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6271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accent5"/>
                          </a:solidFill>
                          <a:latin typeface="+mj-lt"/>
                          <a:ea typeface="+mn-ea"/>
                          <a:cs typeface="+mn-cs"/>
                        </a:rPr>
                        <a:t>Train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accent5"/>
                          </a:solidFill>
                          <a:latin typeface="+mj-lt"/>
                          <a:ea typeface="+mn-ea"/>
                          <a:cs typeface="+mn-cs"/>
                        </a:rPr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accent5"/>
                          </a:solidFill>
                          <a:latin typeface="+mj-lt"/>
                          <a:ea typeface="+mn-ea"/>
                          <a:cs typeface="+mn-cs"/>
                        </a:rPr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9916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Train Data (FS - 2)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6.78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19235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Down-sampled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4323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Down-sampled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(FS - 2)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Bef>
                          <a:spcPts val="2400"/>
                        </a:spcBef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12.89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413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81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4B1A714-C49C-40DF-9CD5-149CE2643273}"/>
              </a:ext>
            </a:extLst>
          </p:cNvPr>
          <p:cNvSpPr/>
          <p:nvPr/>
        </p:nvSpPr>
        <p:spPr>
          <a:xfrm>
            <a:off x="2701905" y="654829"/>
            <a:ext cx="6501089" cy="601144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A1D5F2-3378-4FFE-BC7D-85FDB1F29C65}"/>
              </a:ext>
            </a:extLst>
          </p:cNvPr>
          <p:cNvSpPr/>
          <p:nvPr/>
        </p:nvSpPr>
        <p:spPr>
          <a:xfrm>
            <a:off x="5692877" y="0"/>
            <a:ext cx="649912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69C33D-7B0A-46A9-9301-C89607EF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653" y="1095185"/>
            <a:ext cx="4584737" cy="11406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IMPROVEMENT</a:t>
            </a:r>
            <a:br>
              <a:rPr lang="en-US"/>
            </a:br>
            <a:r>
              <a:rPr lang="en-US"/>
              <a:t>suggestions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8E9E89-F8B3-44DF-9BCB-8D9F8B4604D4}"/>
              </a:ext>
            </a:extLst>
          </p:cNvPr>
          <p:cNvSpPr txBox="1"/>
          <p:nvPr/>
        </p:nvSpPr>
        <p:spPr>
          <a:xfrm>
            <a:off x="5045609" y="2469653"/>
            <a:ext cx="6680098" cy="3785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  <a:sym typeface="Wingdings" panose="05000000000000000000" pitchFamily="2" charset="2"/>
              </a:rPr>
              <a:t>Much more room for data pre-processing.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  <a:sym typeface="Wingdings" panose="05000000000000000000" pitchFamily="2" charset="2"/>
              </a:rPr>
              <a:t>Time-series | Static Data.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  <a:sym typeface="Wingdings" panose="05000000000000000000" pitchFamily="2" charset="2"/>
              </a:rPr>
              <a:t>Feature Engineering.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  <a:sym typeface="Wingdings" panose="05000000000000000000" pitchFamily="2" charset="2"/>
              </a:rPr>
              <a:t>Class Imbalance.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+mj-lt"/>
                <a:sym typeface="Wingdings" panose="05000000000000000000" pitchFamily="2" charset="2"/>
              </a:rPr>
              <a:t>Machine Learning Models | Neural Network.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+mj-lt"/>
                <a:sym typeface="Wingdings" panose="05000000000000000000" pitchFamily="2" charset="2"/>
              </a:rPr>
              <a:t>Parameters Tuning.</a:t>
            </a:r>
            <a:endParaRPr lang="en-US" sz="2400" dirty="0"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dirty="0">
              <a:latin typeface="+mj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5022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6C86C-18B1-9DCD-7CED-E3932EBB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324" y="452547"/>
            <a:ext cx="3244221" cy="701614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548C-6AE1-979F-8462-BC4197999AA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296674" y="1246239"/>
            <a:ext cx="4137255" cy="4723908"/>
          </a:xfrm>
        </p:spPr>
        <p:txBody>
          <a:bodyPr>
            <a:normAutofit fontScale="77500" lnSpcReduction="20000"/>
          </a:bodyPr>
          <a:lstStyle/>
          <a:p>
            <a:pPr marL="22860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Large-aperture Synoptic </a:t>
            </a:r>
          </a:p>
          <a:p>
            <a:pPr marL="22860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Survey Telescope (LSST) Data</a:t>
            </a:r>
          </a:p>
          <a:p>
            <a:pPr marL="684213" indent="-223838"/>
            <a:r>
              <a:rPr lang="en-US" dirty="0">
                <a:latin typeface="Avenir Next LT Pro" panose="020B0504020202020204" pitchFamily="34" charset="0"/>
              </a:rPr>
              <a:t>Data Introduction </a:t>
            </a:r>
          </a:p>
          <a:p>
            <a:pPr marL="684213" indent="-223838"/>
            <a:r>
              <a:rPr lang="en-US" dirty="0">
                <a:latin typeface="Avenir Next LT Pro" panose="020B0504020202020204" pitchFamily="34" charset="0"/>
              </a:rPr>
              <a:t>Visualization</a:t>
            </a:r>
          </a:p>
          <a:p>
            <a:pPr marL="684213" indent="-223838"/>
            <a:r>
              <a:rPr lang="en-US" dirty="0">
                <a:latin typeface="Avenir Next LT Pro" panose="020B0504020202020204" pitchFamily="34" charset="0"/>
              </a:rPr>
              <a:t>Data Construction</a:t>
            </a:r>
          </a:p>
          <a:p>
            <a:pPr marL="684213" indent="-223838"/>
            <a:r>
              <a:rPr lang="en-US" dirty="0">
                <a:latin typeface="Avenir Next LT Pro" panose="020B0504020202020204" pitchFamily="34" charset="0"/>
              </a:rPr>
              <a:t>Class Imbalance (Down Sampling)</a:t>
            </a:r>
          </a:p>
          <a:p>
            <a:pPr marL="230188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Classification Models</a:t>
            </a:r>
          </a:p>
          <a:p>
            <a:pPr marL="684213"/>
            <a:r>
              <a:rPr lang="en-US" dirty="0">
                <a:latin typeface="Avenir Next LT Pro" panose="020B0504020202020204" pitchFamily="34" charset="0"/>
              </a:rPr>
              <a:t>Random Forest</a:t>
            </a:r>
          </a:p>
          <a:p>
            <a:pPr marL="684213"/>
            <a:r>
              <a:rPr lang="en-US" dirty="0">
                <a:latin typeface="Avenir Next LT Pro" panose="020B0504020202020204" pitchFamily="34" charset="0"/>
              </a:rPr>
              <a:t>Gradient Boosting</a:t>
            </a:r>
          </a:p>
          <a:p>
            <a:pPr marL="684213"/>
            <a:r>
              <a:rPr lang="en-US" dirty="0">
                <a:latin typeface="Avenir Next LT Pro" panose="020B0504020202020204" pitchFamily="34" charset="0"/>
              </a:rPr>
              <a:t>SVM</a:t>
            </a:r>
          </a:p>
          <a:p>
            <a:pPr marL="684213"/>
            <a:r>
              <a:rPr lang="en-US" dirty="0">
                <a:latin typeface="Avenir Next LT Pro" panose="020B0504020202020204" pitchFamily="34" charset="0"/>
              </a:rPr>
              <a:t>Neural Network</a:t>
            </a:r>
          </a:p>
          <a:p>
            <a:pPr marL="22860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Best Model</a:t>
            </a:r>
          </a:p>
          <a:p>
            <a:pPr marL="228600" indent="0">
              <a:buNone/>
            </a:pPr>
            <a:r>
              <a:rPr lang="en-US" b="1" dirty="0">
                <a:latin typeface="Avenir Next LT Pro" panose="020B0504020202020204" pitchFamily="34" charset="0"/>
              </a:rPr>
              <a:t>Conclusions &amp; 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7126C-384F-56F2-D9A3-16840F27A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857F5-96C8-461D-A78C-38E92FE1C52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7ACA4-6E0E-4542-897F-FCA6A26948F2}"/>
              </a:ext>
            </a:extLst>
          </p:cNvPr>
          <p:cNvSpPr txBox="1"/>
          <p:nvPr/>
        </p:nvSpPr>
        <p:spPr>
          <a:xfrm>
            <a:off x="925902" y="54173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6DA224A-1368-4334-B5C7-15D260DC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83" y="452547"/>
            <a:ext cx="6096000" cy="2594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National Research Council endorses project in which UW is a major ...">
            <a:extLst>
              <a:ext uri="{FF2B5EF4-FFF2-40B4-BE49-F238E27FC236}">
                <a16:creationId xmlns:a16="http://schemas.microsoft.com/office/drawing/2014/main" id="{7D2DCFFC-C28E-4AF2-8462-B891F08E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01" y="3210724"/>
            <a:ext cx="3668627" cy="350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2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6654-0C52-B309-B287-DCD191AB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&amp;</a:t>
            </a:r>
            <a:br>
              <a:rPr lang="en-US"/>
            </a:br>
            <a:r>
              <a:rPr lang="en-US"/>
              <a:t>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0C6C8-BBF8-D6DB-5F26-A9F1C44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3CA69-ED56-41E9-A567-E8CEBDDE9608}"/>
              </a:ext>
            </a:extLst>
          </p:cNvPr>
          <p:cNvSpPr txBox="1"/>
          <p:nvPr/>
        </p:nvSpPr>
        <p:spPr>
          <a:xfrm>
            <a:off x="6213682" y="1661442"/>
            <a:ext cx="5892974" cy="2677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+mj-lt"/>
                <a:sym typeface="Wingdings" panose="05000000000000000000" pitchFamily="2" charset="2"/>
              </a:rPr>
              <a:t>Enjoy working on this project.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+mj-lt"/>
                <a:sym typeface="Wingdings" panose="05000000000000000000" pitchFamily="2" charset="2"/>
              </a:rPr>
              <a:t>Apply my knowledge from this course.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+mj-lt"/>
                <a:sym typeface="Wingdings" panose="05000000000000000000" pitchFamily="2" charset="2"/>
              </a:rPr>
              <a:t>Learn about astrophysical objects and how telescope works!</a:t>
            </a:r>
          </a:p>
          <a:p>
            <a:pPr>
              <a:lnSpc>
                <a:spcPct val="150000"/>
              </a:lnSpc>
            </a:pPr>
            <a:endParaRPr lang="en-US"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B15B0-E909-4C62-A6B9-4B19C05D643E}"/>
              </a:ext>
            </a:extLst>
          </p:cNvPr>
          <p:cNvSpPr/>
          <p:nvPr/>
        </p:nvSpPr>
        <p:spPr>
          <a:xfrm>
            <a:off x="7298345" y="5267813"/>
            <a:ext cx="4024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cap="all" spc="700">
                <a:latin typeface="+mj-lt"/>
                <a:ea typeface="+mj-ea"/>
                <a:cs typeface="+mj-cs"/>
              </a:rPr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0DEA4-8F00-4E3A-99C1-892465F9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Sky Surveys - Vera C. Rubin Observatory (LSST) | FZU">
            <a:extLst>
              <a:ext uri="{FF2B5EF4-FFF2-40B4-BE49-F238E27FC236}">
                <a16:creationId xmlns:a16="http://schemas.microsoft.com/office/drawing/2014/main" id="{D46481F9-A4D6-4153-B524-C6DEAB7F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190" y="1134203"/>
            <a:ext cx="4094414" cy="3070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2E565E-B4A3-4A27-8FD2-80D6AFED0412}"/>
              </a:ext>
            </a:extLst>
          </p:cNvPr>
          <p:cNvSpPr txBox="1"/>
          <p:nvPr/>
        </p:nvSpPr>
        <p:spPr>
          <a:xfrm>
            <a:off x="204978" y="1191029"/>
            <a:ext cx="3286212" cy="161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sz="1700" b="1">
                <a:latin typeface="Avenir Next LT Pro" panose="020B0504020202020204" pitchFamily="34" charset="0"/>
              </a:rPr>
              <a:t>LLST : </a:t>
            </a:r>
            <a:r>
              <a:rPr lang="en-US" sz="1700">
                <a:latin typeface="Avenir Next LT Pro" panose="020B0504020202020204" pitchFamily="34" charset="0"/>
              </a:rPr>
              <a:t>A highly efficient optical telescope observes activities of near-Earth astrophysical objects. </a:t>
            </a:r>
          </a:p>
        </p:txBody>
      </p:sp>
      <p:pic>
        <p:nvPicPr>
          <p:cNvPr id="2050" name="Picture 2" descr="LSST r-band Optical Filter Assembly | NOIRLab">
            <a:extLst>
              <a:ext uri="{FF2B5EF4-FFF2-40B4-BE49-F238E27FC236}">
                <a16:creationId xmlns:a16="http://schemas.microsoft.com/office/drawing/2014/main" id="{1109DB65-7F5C-464B-B52C-74C93E9C4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2" y="3135070"/>
            <a:ext cx="4094415" cy="3070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0F72286-E66C-4780-BF5A-0D3DD15C7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9727" y="638356"/>
            <a:ext cx="3244221" cy="701614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agenda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2B79862-7B11-4B16-8242-FF369C8B58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8588"/>
            <a:ext cx="7739648" cy="1005403"/>
          </a:xfrm>
        </p:spPr>
        <p:txBody>
          <a:bodyPr>
            <a:normAutofit/>
          </a:bodyPr>
          <a:lstStyle/>
          <a:p>
            <a:pPr marL="228600"/>
            <a:r>
              <a:rPr lang="en-US" sz="2800" dirty="0">
                <a:latin typeface="Avenir Next LT Pro" panose="020B0504020202020204" pitchFamily="34" charset="0"/>
              </a:rPr>
              <a:t>Large-aperture Synoptic </a:t>
            </a:r>
            <a:br>
              <a:rPr lang="en-US" sz="2800" dirty="0">
                <a:latin typeface="Avenir Next LT Pro" panose="020B0504020202020204" pitchFamily="34" charset="0"/>
              </a:rPr>
            </a:br>
            <a:r>
              <a:rPr lang="en-US" sz="2800" dirty="0">
                <a:latin typeface="Avenir Next LT Pro" panose="020B0504020202020204" pitchFamily="34" charset="0"/>
              </a:rPr>
              <a:t>Survey Telescope (LSST)</a:t>
            </a:r>
            <a:endParaRPr lang="en-US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26311BE-70DA-4E7B-9885-0A80C17F7C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22254" y="0"/>
            <a:ext cx="4469745" cy="6409944"/>
          </a:xfrm>
        </p:spPr>
        <p:txBody>
          <a:bodyPr/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A08514E-F832-446F-995D-A658AE9C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903" y="149928"/>
            <a:ext cx="4196446" cy="618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49C56B-7DDE-4647-98E3-C92C4B233D96}"/>
              </a:ext>
            </a:extLst>
          </p:cNvPr>
          <p:cNvSpPr/>
          <p:nvPr/>
        </p:nvSpPr>
        <p:spPr>
          <a:xfrm>
            <a:off x="4599769" y="4847210"/>
            <a:ext cx="2985835" cy="876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b="1">
                <a:latin typeface="Avenir Next LT Pro" panose="020B0504020202020204" pitchFamily="34" charset="0"/>
              </a:rPr>
              <a:t>Location: </a:t>
            </a:r>
            <a:r>
              <a:rPr lang="en-US">
                <a:latin typeface="Avenir Next LT Pro" panose="020B0504020202020204" pitchFamily="34" charset="0"/>
              </a:rPr>
              <a:t>Vera C. Rubin Observatory in Chile</a:t>
            </a:r>
          </a:p>
        </p:txBody>
      </p:sp>
    </p:spTree>
    <p:extLst>
      <p:ext uri="{BB962C8B-B14F-4D97-AF65-F5344CB8AC3E}">
        <p14:creationId xmlns:p14="http://schemas.microsoft.com/office/powerpoint/2010/main" val="44089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3A4003-1875-46E3-BBC1-9CF42E133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ECF1C-4B20-4CD9-90C7-F85AAB33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B46BEC-0E77-41F0-A7D5-D5B40D22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40517" y="5262916"/>
            <a:ext cx="7751481" cy="1145398"/>
          </a:xfrm>
          <a:prstGeom prst="rect">
            <a:avLst/>
          </a:prstGeom>
          <a:gradFill>
            <a:gsLst>
              <a:gs pos="0">
                <a:schemeClr val="accent5">
                  <a:alpha val="30000"/>
                </a:schemeClr>
              </a:gs>
              <a:gs pos="99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4D73B4-F569-4D64-BA77-14454E09F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208" y="5262916"/>
            <a:ext cx="8778690" cy="159508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31000"/>
                </a:schemeClr>
              </a:gs>
              <a:gs pos="99000">
                <a:schemeClr val="accent5">
                  <a:alpha val="23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437E30-AED3-4732-B13B-17D277D8D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0126" y="5256870"/>
            <a:ext cx="5301872" cy="1600701"/>
          </a:xfrm>
          <a:prstGeom prst="rect">
            <a:avLst/>
          </a:prstGeom>
          <a:gradFill>
            <a:gsLst>
              <a:gs pos="22000">
                <a:schemeClr val="tx2">
                  <a:lumMod val="75000"/>
                  <a:lumOff val="25000"/>
                  <a:alpha val="0"/>
                </a:schemeClr>
              </a:gs>
              <a:gs pos="99000">
                <a:schemeClr val="tx2">
                  <a:lumMod val="75000"/>
                  <a:lumOff val="25000"/>
                  <a:alpha val="6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1EF5-47D2-4C86-9402-21C6FDA4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2795A09-BC54-40C2-932C-383B7D913F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875" y="5829301"/>
            <a:ext cx="7055628" cy="45677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/>
            <a:r>
              <a:rPr lang="en-US" sz="2800">
                <a:latin typeface="Avenir Next LT Pro" panose="020B0504020202020204" pitchFamily="34" charset="0"/>
              </a:rPr>
              <a:t>LSST Data introduction</a:t>
            </a:r>
            <a:endParaRPr lang="en-US" sz="280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3DCA9-4CE8-4F39-BA7A-B0C4A720D48A}"/>
              </a:ext>
            </a:extLst>
          </p:cNvPr>
          <p:cNvSpPr/>
          <p:nvPr/>
        </p:nvSpPr>
        <p:spPr>
          <a:xfrm>
            <a:off x="0" y="-2271"/>
            <a:ext cx="6118417" cy="5256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30188">
              <a:lnSpc>
                <a:spcPct val="150000"/>
              </a:lnSpc>
            </a:pPr>
            <a:endParaRPr lang="en-US" b="1" u="sng" dirty="0">
              <a:solidFill>
                <a:schemeClr val="tx1"/>
              </a:solidFill>
              <a:latin typeface="+mj-lt"/>
            </a:endParaRPr>
          </a:p>
          <a:p>
            <a:pPr marL="230188">
              <a:lnSpc>
                <a:spcPct val="150000"/>
              </a:lnSpc>
            </a:pPr>
            <a:r>
              <a:rPr lang="en-US" b="1" u="sng" dirty="0" err="1">
                <a:solidFill>
                  <a:schemeClr val="tx1"/>
                </a:solidFill>
                <a:latin typeface="+mj-lt"/>
              </a:rPr>
              <a:t>object_id</a:t>
            </a:r>
            <a:r>
              <a:rPr lang="en-US" b="1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Object identifier.</a:t>
            </a:r>
          </a:p>
          <a:p>
            <a:pPr marL="230188">
              <a:lnSpc>
                <a:spcPct val="150000"/>
              </a:lnSpc>
            </a:pPr>
            <a:r>
              <a:rPr lang="en-US" u="sng" dirty="0" err="1">
                <a:solidFill>
                  <a:schemeClr val="tx1"/>
                </a:solidFill>
                <a:latin typeface="+mj-lt"/>
              </a:rPr>
              <a:t>ra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right ascension |  </a:t>
            </a:r>
            <a:r>
              <a:rPr lang="en-US" u="sng" dirty="0" err="1">
                <a:solidFill>
                  <a:schemeClr val="tx1"/>
                </a:solidFill>
                <a:latin typeface="+mj-lt"/>
              </a:rPr>
              <a:t>decl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declination.</a:t>
            </a:r>
          </a:p>
          <a:p>
            <a:pPr marL="230188">
              <a:lnSpc>
                <a:spcPct val="150000"/>
              </a:lnSpc>
            </a:pPr>
            <a:r>
              <a:rPr lang="en-US" u="sng" dirty="0" err="1">
                <a:solidFill>
                  <a:schemeClr val="tx1"/>
                </a:solidFill>
                <a:latin typeface="+mj-lt"/>
              </a:rPr>
              <a:t>gal_l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Galactic longitude | </a:t>
            </a:r>
            <a:r>
              <a:rPr lang="en-US" u="sng" dirty="0" err="1">
                <a:solidFill>
                  <a:schemeClr val="tx1"/>
                </a:solidFill>
                <a:latin typeface="+mj-lt"/>
              </a:rPr>
              <a:t>gal_b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Galactic latitude</a:t>
            </a:r>
          </a:p>
          <a:p>
            <a:pPr marL="230188">
              <a:lnSpc>
                <a:spcPct val="150000"/>
              </a:lnSpc>
            </a:pPr>
            <a:r>
              <a:rPr lang="en-US" u="sng" dirty="0" err="1">
                <a:solidFill>
                  <a:schemeClr val="tx1"/>
                </a:solidFill>
                <a:latin typeface="+mj-lt"/>
              </a:rPr>
              <a:t>ddf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Flag if object in the Deep Drilling Fields survey. </a:t>
            </a:r>
          </a:p>
          <a:p>
            <a:pPr marL="230188">
              <a:lnSpc>
                <a:spcPct val="150000"/>
              </a:lnSpc>
            </a:pPr>
            <a:r>
              <a:rPr lang="en-US" u="sng" dirty="0" err="1">
                <a:solidFill>
                  <a:schemeClr val="tx1"/>
                </a:solidFill>
                <a:latin typeface="+mj-lt"/>
              </a:rPr>
              <a:t>hostgal_specz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Spectroscopic redshift. </a:t>
            </a:r>
          </a:p>
          <a:p>
            <a:pPr marL="230188">
              <a:lnSpc>
                <a:spcPct val="150000"/>
              </a:lnSpc>
            </a:pPr>
            <a:r>
              <a:rPr lang="en-US" u="sng" dirty="0" err="1">
                <a:solidFill>
                  <a:schemeClr val="tx1"/>
                </a:solidFill>
                <a:latin typeface="+mj-lt"/>
              </a:rPr>
              <a:t>hostgal_photoz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Photometric redshift. </a:t>
            </a:r>
          </a:p>
          <a:p>
            <a:pPr marL="230188">
              <a:lnSpc>
                <a:spcPct val="150000"/>
              </a:lnSpc>
            </a:pPr>
            <a:r>
              <a:rPr lang="en-US" u="sng" dirty="0" err="1">
                <a:solidFill>
                  <a:schemeClr val="tx1"/>
                </a:solidFill>
                <a:latin typeface="+mj-lt"/>
              </a:rPr>
              <a:t>hostgal_photoz_err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Uncertainty on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hostgal_photoz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 </a:t>
            </a:r>
          </a:p>
          <a:p>
            <a:pPr marL="230188">
              <a:lnSpc>
                <a:spcPct val="150000"/>
              </a:lnSpc>
            </a:pPr>
            <a:r>
              <a:rPr lang="en-US" u="sng" dirty="0" err="1">
                <a:solidFill>
                  <a:schemeClr val="tx1"/>
                </a:solidFill>
                <a:latin typeface="+mj-lt"/>
              </a:rPr>
              <a:t>distmod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Distance to the objects. </a:t>
            </a:r>
          </a:p>
          <a:p>
            <a:pPr marL="230188">
              <a:lnSpc>
                <a:spcPct val="150000"/>
              </a:lnSpc>
            </a:pPr>
            <a:r>
              <a:rPr lang="en-US" u="sng" dirty="0" err="1">
                <a:solidFill>
                  <a:schemeClr val="tx1"/>
                </a:solidFill>
                <a:latin typeface="+mj-lt"/>
              </a:rPr>
              <a:t>mwebv</a:t>
            </a:r>
            <a:r>
              <a:rPr lang="en-US" u="sng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Extinction of light due to Milky Way dust . </a:t>
            </a:r>
          </a:p>
          <a:p>
            <a:pPr marL="230188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target: 14 classes.</a:t>
            </a:r>
          </a:p>
          <a:p>
            <a:pPr marL="230188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  <a:latin typeface="+mj-lt"/>
              </a:rPr>
              <a:t>[6, 15, 16, 42, 52, 53, 62, 64, 65, 67, 88, 90, 92, 95]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0FBB91-F27B-4D44-A495-5973C14FEA05}"/>
              </a:ext>
            </a:extLst>
          </p:cNvPr>
          <p:cNvSpPr/>
          <p:nvPr/>
        </p:nvSpPr>
        <p:spPr>
          <a:xfrm>
            <a:off x="371166" y="249630"/>
            <a:ext cx="5199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>
                <a:latin typeface="Neue Haas Grotesk Text Pro" panose="020B0504020202020204" pitchFamily="34" charset="0"/>
              </a:rPr>
              <a:t>Meta Data - </a:t>
            </a:r>
            <a:r>
              <a:rPr lang="en-US" sz="2000" b="1" dirty="0" err="1"/>
              <a:t>Obs</a:t>
            </a:r>
            <a:r>
              <a:rPr lang="en-US" sz="2000" b="1" dirty="0"/>
              <a:t>: 7,848 | Features: 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08E689-2D12-46FF-9E4B-9E82E957BDAD}"/>
              </a:ext>
            </a:extLst>
          </p:cNvPr>
          <p:cNvSpPr/>
          <p:nvPr/>
        </p:nvSpPr>
        <p:spPr>
          <a:xfrm>
            <a:off x="6215146" y="249630"/>
            <a:ext cx="58689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>
                <a:latin typeface="Neue Haas Grotesk Text Pro" panose="020B0504020202020204" pitchFamily="34" charset="0"/>
              </a:rPr>
              <a:t>Time Series Data - </a:t>
            </a:r>
            <a:r>
              <a:rPr lang="en-US" sz="2000" b="1" dirty="0"/>
              <a:t>Obs:1,421,705 | Features: 6</a:t>
            </a:r>
            <a:endParaRPr lang="en-US" sz="2000" b="1">
              <a:latin typeface="Neue Haas Grotesk Text Pro" panose="020B05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6BD2F8-FCC1-456F-9DE5-1F7F823E4C33}"/>
              </a:ext>
            </a:extLst>
          </p:cNvPr>
          <p:cNvCxnSpPr>
            <a:cxnSpLocks/>
          </p:cNvCxnSpPr>
          <p:nvPr/>
        </p:nvCxnSpPr>
        <p:spPr>
          <a:xfrm>
            <a:off x="6090396" y="-427"/>
            <a:ext cx="16812" cy="5257297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D46D0D-9D8C-4C40-81C0-2A8E79D57D02}"/>
              </a:ext>
            </a:extLst>
          </p:cNvPr>
          <p:cNvSpPr txBox="1"/>
          <p:nvPr/>
        </p:nvSpPr>
        <p:spPr>
          <a:xfrm>
            <a:off x="6336201" y="764464"/>
            <a:ext cx="4962836" cy="3369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err="1">
                <a:latin typeface="+mj-lt"/>
              </a:rPr>
              <a:t>object_id</a:t>
            </a:r>
            <a:r>
              <a:rPr lang="en-US" b="1" u="sng">
                <a:latin typeface="+mj-lt"/>
              </a:rPr>
              <a:t>: </a:t>
            </a:r>
            <a:r>
              <a:rPr lang="en-US">
                <a:latin typeface="+mj-lt"/>
              </a:rPr>
              <a:t>Object identifier.</a:t>
            </a:r>
          </a:p>
          <a:p>
            <a:pPr>
              <a:lnSpc>
                <a:spcPct val="150000"/>
              </a:lnSpc>
            </a:pPr>
            <a:r>
              <a:rPr lang="en-US" u="sng" err="1">
                <a:latin typeface="+mj-lt"/>
              </a:rPr>
              <a:t>mjd</a:t>
            </a:r>
            <a:r>
              <a:rPr lang="en-US" u="sng">
                <a:latin typeface="+mj-lt"/>
              </a:rPr>
              <a:t>: </a:t>
            </a:r>
            <a:r>
              <a:rPr lang="en-US">
                <a:latin typeface="+mj-lt"/>
              </a:rPr>
              <a:t>Time of the observation. </a:t>
            </a:r>
          </a:p>
          <a:p>
            <a:pPr>
              <a:lnSpc>
                <a:spcPct val="150000"/>
              </a:lnSpc>
            </a:pPr>
            <a:r>
              <a:rPr lang="en-US" u="sng">
                <a:latin typeface="+mj-lt"/>
              </a:rPr>
              <a:t>passband: </a:t>
            </a:r>
            <a:r>
              <a:rPr lang="en-US">
                <a:latin typeface="+mj-lt"/>
              </a:rPr>
              <a:t>The specific LSST passband. </a:t>
            </a:r>
          </a:p>
          <a:p>
            <a:pPr>
              <a:lnSpc>
                <a:spcPct val="150000"/>
              </a:lnSpc>
            </a:pPr>
            <a:r>
              <a:rPr lang="en-US" u="sng">
                <a:latin typeface="+mj-lt"/>
              </a:rPr>
              <a:t>flux: </a:t>
            </a:r>
            <a:r>
              <a:rPr lang="en-US">
                <a:latin typeface="+mj-lt"/>
              </a:rPr>
              <a:t>Measures brightness in the passband of observation. </a:t>
            </a:r>
          </a:p>
          <a:p>
            <a:pPr>
              <a:lnSpc>
                <a:spcPct val="150000"/>
              </a:lnSpc>
            </a:pPr>
            <a:r>
              <a:rPr lang="en-US" u="sng" dirty="0" err="1">
                <a:latin typeface="+mj-lt"/>
              </a:rPr>
              <a:t>flux_err</a:t>
            </a:r>
            <a:r>
              <a:rPr lang="en-US" u="sng" dirty="0">
                <a:latin typeface="+mj-lt"/>
              </a:rPr>
              <a:t>: </a:t>
            </a:r>
            <a:r>
              <a:rPr lang="en-US">
                <a:latin typeface="+mj-lt"/>
              </a:rPr>
              <a:t>Uncertainty on flux.</a:t>
            </a:r>
          </a:p>
          <a:p>
            <a:pPr>
              <a:lnSpc>
                <a:spcPct val="150000"/>
              </a:lnSpc>
            </a:pPr>
            <a:r>
              <a:rPr lang="en-US" u="sng" dirty="0">
                <a:latin typeface="+mj-lt"/>
              </a:rPr>
              <a:t>detected: </a:t>
            </a:r>
            <a:r>
              <a:rPr lang="en-US">
                <a:latin typeface="+mj-lt"/>
              </a:rPr>
              <a:t>Flag if  object's brightness exhibits statistically significant.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7F35FE-63B2-4E56-818E-A5FC96885EEF}"/>
              </a:ext>
            </a:extLst>
          </p:cNvPr>
          <p:cNvSpPr txBox="1"/>
          <p:nvPr/>
        </p:nvSpPr>
        <p:spPr>
          <a:xfrm>
            <a:off x="6469125" y="4485101"/>
            <a:ext cx="5463547" cy="40011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6">
                    <a:lumMod val="50000"/>
                  </a:schemeClr>
                </a:solidFill>
                <a:latin typeface="+mj-lt"/>
              </a:rPr>
              <a:t>Multiple </a:t>
            </a:r>
            <a:r>
              <a:rPr lang="en-US" sz="2000" b="1" err="1">
                <a:solidFill>
                  <a:schemeClr val="accent6">
                    <a:lumMod val="50000"/>
                  </a:schemeClr>
                </a:solidFill>
                <a:latin typeface="+mj-lt"/>
              </a:rPr>
              <a:t>object_id</a:t>
            </a:r>
            <a:r>
              <a:rPr lang="en-US" sz="2000" b="1">
                <a:solidFill>
                  <a:schemeClr val="accent6">
                    <a:lumMod val="50000"/>
                  </a:schemeClr>
                </a:solidFill>
                <a:latin typeface="+mj-lt"/>
              </a:rPr>
              <a:t> under ONE target class!</a:t>
            </a:r>
          </a:p>
        </p:txBody>
      </p:sp>
    </p:spTree>
    <p:extLst>
      <p:ext uri="{BB962C8B-B14F-4D97-AF65-F5344CB8AC3E}">
        <p14:creationId xmlns:p14="http://schemas.microsoft.com/office/powerpoint/2010/main" val="25705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42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44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8" name="Rectangle 46">
            <a:extLst>
              <a:ext uri="{FF2B5EF4-FFF2-40B4-BE49-F238E27FC236}">
                <a16:creationId xmlns:a16="http://schemas.microsoft.com/office/drawing/2014/main" id="{7F7F2020-3718-4400-926B-893A0FBDC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12198725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50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6" y="5230792"/>
            <a:ext cx="8122026" cy="1653935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6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52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895080" y="3111827"/>
            <a:ext cx="1177951" cy="5415888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3D0C0-1268-4A77-9D99-EB375687F4B2}"/>
              </a:ext>
            </a:extLst>
          </p:cNvPr>
          <p:cNvSpPr/>
          <p:nvPr/>
        </p:nvSpPr>
        <p:spPr>
          <a:xfrm>
            <a:off x="190533" y="5470839"/>
            <a:ext cx="7260031" cy="1092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VISUALIZATION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7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– META DATA</a:t>
            </a:r>
          </a:p>
        </p:txBody>
      </p:sp>
      <p:pic>
        <p:nvPicPr>
          <p:cNvPr id="2050" name="Picture 2" descr="space, Galaxy, Stars, Universe">
            <a:extLst>
              <a:ext uri="{FF2B5EF4-FFF2-40B4-BE49-F238E27FC236}">
                <a16:creationId xmlns:a16="http://schemas.microsoft.com/office/drawing/2014/main" id="{D43851AD-6F91-4BBA-9FC2-2064B5762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7"/>
          <a:stretch/>
        </p:blipFill>
        <p:spPr bwMode="auto">
          <a:xfrm>
            <a:off x="0" y="0"/>
            <a:ext cx="7196309" cy="526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4D2B77-7BD7-47FF-BA1F-AF77D287C3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02"/>
          <a:stretch/>
        </p:blipFill>
        <p:spPr>
          <a:xfrm>
            <a:off x="6345127" y="654830"/>
            <a:ext cx="5656340" cy="586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0835C-9A81-B565-FC09-817F4028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44" y="275988"/>
            <a:ext cx="10918750" cy="12344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pc="750" dirty="0"/>
              <a:t>Data VISUALIZATION </a:t>
            </a:r>
            <a:br>
              <a:rPr lang="en-US" spc="750" dirty="0"/>
            </a:br>
            <a:r>
              <a:rPr lang="en-US" spc="750" dirty="0"/>
              <a:t>– META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F956A-742D-9F7D-86ED-88F8AA1F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DB7D59-136A-4A92-BEC6-7ACAFDA1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94" y="978861"/>
            <a:ext cx="6554465" cy="5207200"/>
          </a:xfrm>
          <a:prstGeom prst="rect">
            <a:avLst/>
          </a:prstGeom>
        </p:spPr>
      </p:pic>
      <p:pic>
        <p:nvPicPr>
          <p:cNvPr id="1026" name="Picture 2" descr="Nubes Png Imagenes Gratis 2022 Png Universe | Images and Photos finder">
            <a:extLst>
              <a:ext uri="{FF2B5EF4-FFF2-40B4-BE49-F238E27FC236}">
                <a16:creationId xmlns:a16="http://schemas.microsoft.com/office/drawing/2014/main" id="{DB18EEB5-20B3-4F6D-868C-85655B69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79" y="2133744"/>
            <a:ext cx="43505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15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001CD-F36F-2601-8FDD-1BC823CA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128995-F0FA-4411-9CD8-EBBC2B513D74}"/>
              </a:ext>
            </a:extLst>
          </p:cNvPr>
          <p:cNvSpPr/>
          <p:nvPr/>
        </p:nvSpPr>
        <p:spPr>
          <a:xfrm>
            <a:off x="6689869" y="1781856"/>
            <a:ext cx="5142632" cy="164714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750">
                <a:latin typeface="+mj-lt"/>
                <a:ea typeface="+mj-ea"/>
                <a:cs typeface="+mj-cs"/>
              </a:rPr>
              <a:t>Data VISUALIZATION–TIME SERIES DATA</a:t>
            </a:r>
          </a:p>
        </p:txBody>
      </p:sp>
      <p:pic>
        <p:nvPicPr>
          <p:cNvPr id="15" name="Picture 2" descr="LSST r-band Optical Filter Assembly | NOIRLab">
            <a:extLst>
              <a:ext uri="{FF2B5EF4-FFF2-40B4-BE49-F238E27FC236}">
                <a16:creationId xmlns:a16="http://schemas.microsoft.com/office/drawing/2014/main" id="{8C7CB5B2-12D6-474D-A45D-B270EE86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78" y="1435782"/>
            <a:ext cx="5596285" cy="4197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02F3AE-79DC-4292-900F-7C67962A5537}"/>
              </a:ext>
            </a:extLst>
          </p:cNvPr>
          <p:cNvSpPr txBox="1"/>
          <p:nvPr/>
        </p:nvSpPr>
        <p:spPr>
          <a:xfrm>
            <a:off x="1023216" y="559112"/>
            <a:ext cx="3562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Passband | Flux ?</a:t>
            </a:r>
          </a:p>
        </p:txBody>
      </p:sp>
    </p:spTree>
    <p:extLst>
      <p:ext uri="{BB962C8B-B14F-4D97-AF65-F5344CB8AC3E}">
        <p14:creationId xmlns:p14="http://schemas.microsoft.com/office/powerpoint/2010/main" val="22794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3F794D0-2982-490E-88DA-93D489750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pink wavy liquid&#10;&#10;Description automatically generated">
            <a:extLst>
              <a:ext uri="{FF2B5EF4-FFF2-40B4-BE49-F238E27FC236}">
                <a16:creationId xmlns:a16="http://schemas.microsoft.com/office/drawing/2014/main" id="{5F2C0923-D378-7BEB-CBCC-F37D6BBE6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87"/>
          <a:stretch/>
        </p:blipFill>
        <p:spPr>
          <a:xfrm>
            <a:off x="0" y="-419"/>
            <a:ext cx="1219200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D24A3D-F07A-44A9-BE55-5576292E1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5071729"/>
            <a:ext cx="12192003" cy="1786490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4441C9-FD2D-4031-B5C5-67478196C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5071729"/>
            <a:ext cx="8153401" cy="1786269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D3989-3E00-4727-914E-959DFE8FA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76701" y="5071730"/>
            <a:ext cx="8115300" cy="1334505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538E4E5-4047-480A-BB9B-9AB54E86D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34054">
            <a:off x="3120189" y="3385221"/>
            <a:ext cx="2497963" cy="4087997"/>
          </a:xfrm>
          <a:custGeom>
            <a:avLst/>
            <a:gdLst>
              <a:gd name="connsiteX0" fmla="*/ 2671045 w 2671045"/>
              <a:gd name="connsiteY0" fmla="*/ 8492 h 4371251"/>
              <a:gd name="connsiteX1" fmla="*/ 840176 w 2671045"/>
              <a:gd name="connsiteY1" fmla="*/ 4371251 h 4371251"/>
              <a:gd name="connsiteX2" fmla="*/ 650202 w 2671045"/>
              <a:gd name="connsiteY2" fmla="*/ 4185755 h 4371251"/>
              <a:gd name="connsiteX3" fmla="*/ 0 w 2671045"/>
              <a:gd name="connsiteY3" fmla="*/ 2502877 h 4371251"/>
              <a:gd name="connsiteX4" fmla="*/ 2502877 w 2671045"/>
              <a:gd name="connsiteY4" fmla="*/ 0 h 4371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1045" h="4371251">
                <a:moveTo>
                  <a:pt x="2671045" y="8492"/>
                </a:moveTo>
                <a:lnTo>
                  <a:pt x="840176" y="4371251"/>
                </a:lnTo>
                <a:lnTo>
                  <a:pt x="650202" y="4185755"/>
                </a:lnTo>
                <a:cubicBezTo>
                  <a:pt x="246220" y="3741276"/>
                  <a:pt x="0" y="315083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D3D0C0-1268-4A77-9D99-EB375687F4B2}"/>
              </a:ext>
            </a:extLst>
          </p:cNvPr>
          <p:cNvSpPr/>
          <p:nvPr/>
        </p:nvSpPr>
        <p:spPr>
          <a:xfrm>
            <a:off x="954157" y="5271715"/>
            <a:ext cx="10145864" cy="97570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cap="all" spc="75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73F042-47E1-4834-A258-6B11E77FA51B}"/>
              </a:ext>
            </a:extLst>
          </p:cNvPr>
          <p:cNvSpPr/>
          <p:nvPr/>
        </p:nvSpPr>
        <p:spPr>
          <a:xfrm>
            <a:off x="443972" y="6104065"/>
            <a:ext cx="11304056" cy="456775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750">
                <a:latin typeface="+mj-lt"/>
                <a:ea typeface="+mj-ea"/>
                <a:cs typeface="+mj-cs"/>
              </a:rPr>
              <a:t>Data VISUALIZATION–TIME SERIES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A0C591-696E-4F73-80FC-5BA896C7D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9786"/>
            <a:ext cx="12188738" cy="580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3" y="3587284"/>
            <a:ext cx="250197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0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5254" y="969296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0C6C8-BBF8-D6DB-5F26-A9F1C44B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01389E6-C847-4AD0-B56D-D205B2EAB1EE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B7759-FF5A-4B6B-B3E6-4766A5364FAD}"/>
              </a:ext>
            </a:extLst>
          </p:cNvPr>
          <p:cNvSpPr/>
          <p:nvPr/>
        </p:nvSpPr>
        <p:spPr>
          <a:xfrm>
            <a:off x="70572" y="4401857"/>
            <a:ext cx="4037837" cy="95939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7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7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CONSTRUCTION</a:t>
            </a:r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id="{8787F733-C2B0-4F92-86C0-667F5722EDA9}"/>
              </a:ext>
            </a:extLst>
          </p:cNvPr>
          <p:cNvSpPr/>
          <p:nvPr/>
        </p:nvSpPr>
        <p:spPr>
          <a:xfrm>
            <a:off x="255435" y="1755490"/>
            <a:ext cx="3496555" cy="2401038"/>
          </a:xfrm>
          <a:prstGeom prst="teardrop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b="1">
                <a:solidFill>
                  <a:srgbClr val="002060"/>
                </a:solidFill>
                <a:latin typeface="+mj-lt"/>
              </a:rPr>
              <a:t>Objective: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Merged</a:t>
            </a:r>
            <a:r>
              <a:rPr lang="en-US">
                <a:solidFill>
                  <a:srgbClr val="002060"/>
                </a:solidFill>
                <a:latin typeface="+mj-lt"/>
              </a:rPr>
              <a:t> dataset contains both static numerical &amp; time series data!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D2672-E837-4311-BEF5-929EACF8D67D}"/>
              </a:ext>
            </a:extLst>
          </p:cNvPr>
          <p:cNvSpPr txBox="1"/>
          <p:nvPr/>
        </p:nvSpPr>
        <p:spPr>
          <a:xfrm>
            <a:off x="4759500" y="1091724"/>
            <a:ext cx="669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>
                <a:solidFill>
                  <a:schemeClr val="accent1">
                    <a:lumMod val="60000"/>
                    <a:lumOff val="40000"/>
                  </a:schemeClr>
                </a:solidFill>
                <a:latin typeface="Neue Haas Grotesk Text Pro" panose="020B0504020202020204" pitchFamily="34" charset="0"/>
              </a:rPr>
              <a:t>Apply Time Rolling  (1 feature | 2 time</a:t>
            </a:r>
            <a:r>
              <a:rPr lang="en-US" sz="24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Neue Haas Grotesk Text Pro" panose="020B0504020202020204" pitchFamily="34" charset="0"/>
              </a:rPr>
              <a:t>-</a:t>
            </a:r>
            <a:r>
              <a:rPr lang="en-US" sz="2400" b="1" u="sng">
                <a:solidFill>
                  <a:schemeClr val="accent1">
                    <a:lumMod val="60000"/>
                    <a:lumOff val="40000"/>
                  </a:schemeClr>
                </a:solidFill>
                <a:latin typeface="Neue Haas Grotesk Text Pro" panose="020B0504020202020204" pitchFamily="34" charset="0"/>
              </a:rPr>
              <a:t>steps)</a:t>
            </a:r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05BBA714-72C3-442E-A429-9F1704034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41032"/>
              </p:ext>
            </p:extLst>
          </p:nvPr>
        </p:nvGraphicFramePr>
        <p:xfrm>
          <a:off x="4650116" y="3120433"/>
          <a:ext cx="2464620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3002">
                  <a:extLst>
                    <a:ext uri="{9D8B030D-6E8A-4147-A177-3AD203B41FA5}">
                      <a16:colId xmlns:a16="http://schemas.microsoft.com/office/drawing/2014/main" val="838254423"/>
                    </a:ext>
                  </a:extLst>
                </a:gridCol>
                <a:gridCol w="1321618">
                  <a:extLst>
                    <a:ext uri="{9D8B030D-6E8A-4147-A177-3AD203B41FA5}">
                      <a16:colId xmlns:a16="http://schemas.microsoft.com/office/drawing/2014/main" val="1650731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Temp (º 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8909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01/01/24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212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01/02/24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98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01/03/24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174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01/04/24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9976142"/>
                  </a:ext>
                </a:extLst>
              </a:tr>
            </a:tbl>
          </a:graphicData>
        </a:graphic>
      </p:graphicFrame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2915D709-2B35-4296-B05D-330B28018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200538"/>
              </p:ext>
            </p:extLst>
          </p:nvPr>
        </p:nvGraphicFramePr>
        <p:xfrm>
          <a:off x="8221898" y="3117622"/>
          <a:ext cx="3413548" cy="18542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21400">
                  <a:extLst>
                    <a:ext uri="{9D8B030D-6E8A-4147-A177-3AD203B41FA5}">
                      <a16:colId xmlns:a16="http://schemas.microsoft.com/office/drawing/2014/main" val="3656678739"/>
                    </a:ext>
                  </a:extLst>
                </a:gridCol>
                <a:gridCol w="1085482">
                  <a:extLst>
                    <a:ext uri="{9D8B030D-6E8A-4147-A177-3AD203B41FA5}">
                      <a16:colId xmlns:a16="http://schemas.microsoft.com/office/drawing/2014/main" val="504649409"/>
                    </a:ext>
                  </a:extLst>
                </a:gridCol>
                <a:gridCol w="1106666">
                  <a:extLst>
                    <a:ext uri="{9D8B030D-6E8A-4147-A177-3AD203B41FA5}">
                      <a16:colId xmlns:a16="http://schemas.microsoft.com/office/drawing/2014/main" val="311401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Temp_t1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Temp_t2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95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01/01/24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1388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01/02/24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5668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01/03/24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710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01/04/24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NaN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39206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0272DB65-7AD8-4C15-9BA7-C27D2695A50E}"/>
              </a:ext>
            </a:extLst>
          </p:cNvPr>
          <p:cNvSpPr txBox="1"/>
          <p:nvPr/>
        </p:nvSpPr>
        <p:spPr>
          <a:xfrm>
            <a:off x="4206055" y="6341286"/>
            <a:ext cx="2914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Neue Haas Grotesk Text Pro" panose="020B0504020202020204" pitchFamily="34" charset="0"/>
              </a:rPr>
              <a:t>*Features drop as well.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A45011-F72E-4D0A-A9E4-BC9279ED7B8E}"/>
              </a:ext>
            </a:extLst>
          </p:cNvPr>
          <p:cNvSpPr/>
          <p:nvPr/>
        </p:nvSpPr>
        <p:spPr>
          <a:xfrm>
            <a:off x="4411218" y="1685433"/>
            <a:ext cx="8080542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-apple-system"/>
              </a:rPr>
              <a:t>Sequences of uniform length.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-apple-system"/>
              </a:rPr>
              <a:t>-&gt; Each object must have the same observation time range.</a:t>
            </a:r>
          </a:p>
        </p:txBody>
      </p:sp>
    </p:spTree>
    <p:extLst>
      <p:ext uri="{BB962C8B-B14F-4D97-AF65-F5344CB8AC3E}">
        <p14:creationId xmlns:p14="http://schemas.microsoft.com/office/powerpoint/2010/main" val="291557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D54F37A-6805-42D4-9FB4-3CFF01A7B9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F92924-243E-4C73-8BD6-689D14A495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D389B5-45E8-4EA7-B5A7-604FF249CF7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988</Words>
  <Application>Microsoft Office PowerPoint</Application>
  <PresentationFormat>Widescreen</PresentationFormat>
  <Paragraphs>247</Paragraphs>
  <Slides>20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Aharoni</vt:lpstr>
      <vt:lpstr>-apple-system</vt:lpstr>
      <vt:lpstr>Arial</vt:lpstr>
      <vt:lpstr>Avenir Next LT Pro</vt:lpstr>
      <vt:lpstr>Avenir Next LT Pro Light</vt:lpstr>
      <vt:lpstr>Calibri</vt:lpstr>
      <vt:lpstr>Neue Haas Grotesk Text Pro</vt:lpstr>
      <vt:lpstr>Wingdings</vt:lpstr>
      <vt:lpstr>GradientRiseVTI</vt:lpstr>
      <vt:lpstr>PowerPoint Presentation</vt:lpstr>
      <vt:lpstr>agenda</vt:lpstr>
      <vt:lpstr>agenda</vt:lpstr>
      <vt:lpstr>LSST Data introduction</vt:lpstr>
      <vt:lpstr>PowerPoint Presentation</vt:lpstr>
      <vt:lpstr>Data VISUALIZATION  – META DATA</vt:lpstr>
      <vt:lpstr>PowerPoint Presentation</vt:lpstr>
      <vt:lpstr>PowerPoint Presentation</vt:lpstr>
      <vt:lpstr>PowerPoint Presentation</vt:lpstr>
      <vt:lpstr>Class Imbalance (Down Sampling)</vt:lpstr>
      <vt:lpstr>Final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MODEL?</vt:lpstr>
      <vt:lpstr>IMPROVEMENT suggestions</vt:lpstr>
      <vt:lpstr>Conclusion &amp;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ngo</dc:creator>
  <cp:lastModifiedBy>mai ngo</cp:lastModifiedBy>
  <cp:revision>1</cp:revision>
  <dcterms:created xsi:type="dcterms:W3CDTF">2024-03-16T03:31:53Z</dcterms:created>
  <dcterms:modified xsi:type="dcterms:W3CDTF">2025-01-31T16:52:56Z</dcterms:modified>
</cp:coreProperties>
</file>